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85" r:id="rId1"/>
  </p:sldMasterIdLst>
  <p:notesMasterIdLst>
    <p:notesMasterId r:id="rId24"/>
  </p:notesMasterIdLst>
  <p:sldIdLst>
    <p:sldId id="256" r:id="rId2"/>
    <p:sldId id="261" r:id="rId3"/>
    <p:sldId id="302" r:id="rId4"/>
    <p:sldId id="315" r:id="rId5"/>
    <p:sldId id="316" r:id="rId6"/>
    <p:sldId id="258" r:id="rId7"/>
    <p:sldId id="307" r:id="rId8"/>
    <p:sldId id="305" r:id="rId9"/>
    <p:sldId id="309" r:id="rId10"/>
    <p:sldId id="308" r:id="rId11"/>
    <p:sldId id="310" r:id="rId12"/>
    <p:sldId id="311" r:id="rId13"/>
    <p:sldId id="312" r:id="rId14"/>
    <p:sldId id="313" r:id="rId15"/>
    <p:sldId id="314" r:id="rId16"/>
    <p:sldId id="317" r:id="rId17"/>
    <p:sldId id="318" r:id="rId18"/>
    <p:sldId id="319" r:id="rId19"/>
    <p:sldId id="320" r:id="rId20"/>
    <p:sldId id="321" r:id="rId21"/>
    <p:sldId id="322" r:id="rId22"/>
    <p:sldId id="294" r:id="rId23"/>
  </p:sldIdLst>
  <p:sldSz cx="9144000" cy="5143500" type="screen16x9"/>
  <p:notesSz cx="6950075" cy="9236075"/>
  <p:embeddedFontLst>
    <p:embeddedFont>
      <p:font typeface="Gill Sans MT" panose="020B0502020104020203" pitchFamily="34" charset="0"/>
      <p:regular r:id="rId25"/>
      <p:bold r:id="rId26"/>
      <p:italic r:id="rId27"/>
      <p:boldItalic r:id="rId28"/>
    </p:embeddedFont>
    <p:embeddedFont>
      <p:font typeface="Lora" pitchFamily="2" charset="0"/>
      <p:regular r:id="rId29"/>
      <p:bold r:id="rId30"/>
      <p:italic r:id="rId31"/>
      <p:boldItalic r:id="rId32"/>
    </p:embeddedFont>
    <p:embeddedFont>
      <p:font typeface="Quattrocento Sans" panose="020B0502050000020003"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andra Child" initials="CC" lastIdx="1" clrIdx="0">
    <p:extLst>
      <p:ext uri="{19B8F6BF-5375-455C-9EA6-DF929625EA0E}">
        <p15:presenceInfo xmlns:p15="http://schemas.microsoft.com/office/powerpoint/2012/main" userId="S::Treasurer@blackriver-matheson.com::02c425a8-94b5-4272-b260-2c5376c3c6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0" autoAdjust="0"/>
  </p:normalViewPr>
  <p:slideViewPr>
    <p:cSldViewPr snapToGrid="0">
      <p:cViewPr varScale="1">
        <p:scale>
          <a:sx n="143" d="100"/>
          <a:sy n="143" d="100"/>
        </p:scale>
        <p:origin x="66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iagrams/_rels/data10.xml.rels><?xml version="1.0" encoding="UTF-8" standalone="yes"?>
<Relationships xmlns="http://schemas.openxmlformats.org/package/2006/relationships"><Relationship Id="rId1" Type="http://schemas.openxmlformats.org/officeDocument/2006/relationships/image" Target="../media/image6.jpg"/></Relationships>
</file>

<file path=ppt/diagrams/_rels/data11.xml.rels><?xml version="1.0" encoding="UTF-8" standalone="yes"?>
<Relationships xmlns="http://schemas.openxmlformats.org/package/2006/relationships"><Relationship Id="rId1" Type="http://schemas.openxmlformats.org/officeDocument/2006/relationships/image" Target="../media/image6.jp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ata5.xml.rels><?xml version="1.0" encoding="UTF-8" standalone="yes"?>
<Relationships xmlns="http://schemas.openxmlformats.org/package/2006/relationships"><Relationship Id="rId1" Type="http://schemas.openxmlformats.org/officeDocument/2006/relationships/image" Target="../media/image6.jpg"/></Relationships>
</file>

<file path=ppt/diagrams/_rels/data7.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rawing5.xml.rels><?xml version="1.0" encoding="UTF-8" standalone="yes"?>
<Relationships xmlns="http://schemas.openxmlformats.org/package/2006/relationships"><Relationship Id="rId1" Type="http://schemas.openxmlformats.org/officeDocument/2006/relationships/image" Target="../media/image6.jpg"/></Relationships>
</file>

<file path=ppt/diagrams/_rels/drawing7.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F9D18-9CF8-4ECE-B74A-8ACA816177A5}" type="doc">
      <dgm:prSet loTypeId="urn:microsoft.com/office/officeart/2009/3/layout/HorizontalOrganizationChart" loCatId="hierarchy" qsTypeId="urn:microsoft.com/office/officeart/2005/8/quickstyle/simple2" qsCatId="simple" csTypeId="urn:microsoft.com/office/officeart/2005/8/colors/accent0_1" csCatId="mainScheme" phldr="1"/>
      <dgm:spPr/>
      <dgm:t>
        <a:bodyPr/>
        <a:lstStyle/>
        <a:p>
          <a:endParaRPr lang="en-CA"/>
        </a:p>
      </dgm:t>
    </dgm:pt>
    <dgm:pt modelId="{E5DCCE07-14D8-4390-B267-DB6BAA6E7C1F}">
      <dgm:prSet phldrT="[Text]"/>
      <dgm:spPr>
        <a:solidFill>
          <a:srgbClr val="FFFF00"/>
        </a:solidFill>
      </dgm:spPr>
      <dgm:t>
        <a:bodyPr/>
        <a:lstStyle/>
        <a:p>
          <a:r>
            <a:rPr lang="en-US" dirty="0"/>
            <a:t>Chief Administrative Officer</a:t>
          </a:r>
          <a:endParaRPr lang="en-CA" dirty="0"/>
        </a:p>
      </dgm:t>
    </dgm:pt>
    <dgm:pt modelId="{C6C484DA-3075-49BF-9825-66D23BDB62FC}" type="parTrans" cxnId="{1CE1021B-CF1D-45D8-A468-B2106991D558}">
      <dgm:prSet/>
      <dgm:spPr/>
      <dgm:t>
        <a:bodyPr/>
        <a:lstStyle/>
        <a:p>
          <a:endParaRPr lang="en-CA"/>
        </a:p>
      </dgm:t>
    </dgm:pt>
    <dgm:pt modelId="{2FDB16FA-5FCF-4337-914A-A3E7CD582B41}" type="sibTrans" cxnId="{1CE1021B-CF1D-45D8-A468-B2106991D558}">
      <dgm:prSet/>
      <dgm:spPr/>
      <dgm:t>
        <a:bodyPr/>
        <a:lstStyle/>
        <a:p>
          <a:endParaRPr lang="en-CA"/>
        </a:p>
      </dgm:t>
    </dgm:pt>
    <dgm:pt modelId="{49820147-E280-4E71-B7E0-10E7897B6A72}">
      <dgm:prSet phldrT="[Text]"/>
      <dgm:spPr>
        <a:solidFill>
          <a:schemeClr val="accent4"/>
        </a:solidFill>
      </dgm:spPr>
      <dgm:t>
        <a:bodyPr/>
        <a:lstStyle/>
        <a:p>
          <a:r>
            <a:rPr lang="en-US" dirty="0"/>
            <a:t>Recreation</a:t>
          </a:r>
          <a:endParaRPr lang="en-CA" dirty="0"/>
        </a:p>
      </dgm:t>
    </dgm:pt>
    <dgm:pt modelId="{9B3E3E3F-1AED-4DAC-92EA-78D661BAF5CA}" type="parTrans" cxnId="{7D655E04-7824-4AE8-873C-AA5C176A9A4F}">
      <dgm:prSet/>
      <dgm:spPr/>
      <dgm:t>
        <a:bodyPr/>
        <a:lstStyle/>
        <a:p>
          <a:endParaRPr lang="en-CA"/>
        </a:p>
      </dgm:t>
    </dgm:pt>
    <dgm:pt modelId="{C58A966D-E1B1-48C6-AA3A-B52282908209}" type="sibTrans" cxnId="{7D655E04-7824-4AE8-873C-AA5C176A9A4F}">
      <dgm:prSet/>
      <dgm:spPr/>
      <dgm:t>
        <a:bodyPr/>
        <a:lstStyle/>
        <a:p>
          <a:endParaRPr lang="en-CA"/>
        </a:p>
      </dgm:t>
    </dgm:pt>
    <dgm:pt modelId="{8D3AC41B-5A08-453C-B8A1-F12B91127B64}">
      <dgm:prSet phldrT="[Text]"/>
      <dgm:spPr>
        <a:solidFill>
          <a:schemeClr val="accent4"/>
        </a:solidFill>
      </dgm:spPr>
      <dgm:t>
        <a:bodyPr/>
        <a:lstStyle/>
        <a:p>
          <a:r>
            <a:rPr lang="en-US" dirty="0"/>
            <a:t>Public Works</a:t>
          </a:r>
          <a:endParaRPr lang="en-CA" dirty="0"/>
        </a:p>
      </dgm:t>
    </dgm:pt>
    <dgm:pt modelId="{4CEE5EFD-F28C-4C3E-BCC4-5B1EE8928AA9}" type="parTrans" cxnId="{A04E6D09-FE7E-47A0-9218-D8DE61B88117}">
      <dgm:prSet/>
      <dgm:spPr/>
      <dgm:t>
        <a:bodyPr/>
        <a:lstStyle/>
        <a:p>
          <a:endParaRPr lang="en-CA"/>
        </a:p>
      </dgm:t>
    </dgm:pt>
    <dgm:pt modelId="{FF3A4AB6-F59B-487B-B17C-36A77397E008}" type="sibTrans" cxnId="{A04E6D09-FE7E-47A0-9218-D8DE61B88117}">
      <dgm:prSet/>
      <dgm:spPr/>
      <dgm:t>
        <a:bodyPr/>
        <a:lstStyle/>
        <a:p>
          <a:endParaRPr lang="en-CA"/>
        </a:p>
      </dgm:t>
    </dgm:pt>
    <dgm:pt modelId="{A4841FB1-4247-469C-95CE-556C61ACE039}">
      <dgm:prSet/>
      <dgm:spPr>
        <a:solidFill>
          <a:schemeClr val="accent4"/>
        </a:solidFill>
      </dgm:spPr>
      <dgm:t>
        <a:bodyPr/>
        <a:lstStyle/>
        <a:p>
          <a:r>
            <a:rPr lang="en-US" dirty="0"/>
            <a:t>Administration</a:t>
          </a:r>
          <a:endParaRPr lang="en-CA" dirty="0"/>
        </a:p>
      </dgm:t>
    </dgm:pt>
    <dgm:pt modelId="{BF7658FA-BC96-4B4E-8890-A74239955A8A}" type="parTrans" cxnId="{C0C789A4-E5B4-4BB9-A8D8-9E6E5A10F225}">
      <dgm:prSet/>
      <dgm:spPr/>
      <dgm:t>
        <a:bodyPr/>
        <a:lstStyle/>
        <a:p>
          <a:endParaRPr lang="en-CA"/>
        </a:p>
      </dgm:t>
    </dgm:pt>
    <dgm:pt modelId="{F042DAA7-6B56-4B69-BE4F-41968C73AA7C}" type="sibTrans" cxnId="{C0C789A4-E5B4-4BB9-A8D8-9E6E5A10F225}">
      <dgm:prSet/>
      <dgm:spPr/>
      <dgm:t>
        <a:bodyPr/>
        <a:lstStyle/>
        <a:p>
          <a:endParaRPr lang="en-CA"/>
        </a:p>
      </dgm:t>
    </dgm:pt>
    <dgm:pt modelId="{C40E7982-B59D-48CD-A517-3C317385A55D}">
      <dgm:prSet/>
      <dgm:spPr>
        <a:solidFill>
          <a:schemeClr val="accent4"/>
        </a:solidFill>
      </dgm:spPr>
      <dgm:t>
        <a:bodyPr/>
        <a:lstStyle/>
        <a:p>
          <a:r>
            <a:rPr lang="en-US" dirty="0"/>
            <a:t>Fire</a:t>
          </a:r>
          <a:endParaRPr lang="en-CA" dirty="0"/>
        </a:p>
      </dgm:t>
    </dgm:pt>
    <dgm:pt modelId="{149B5D50-DD5C-4FB3-BDA9-7042B459F62D}" type="parTrans" cxnId="{7F7125DE-4D91-4899-8980-181E6C87EFC3}">
      <dgm:prSet/>
      <dgm:spPr/>
      <dgm:t>
        <a:bodyPr/>
        <a:lstStyle/>
        <a:p>
          <a:endParaRPr lang="en-CA"/>
        </a:p>
      </dgm:t>
    </dgm:pt>
    <dgm:pt modelId="{F04CD612-68D0-40F0-AE5D-B2B1BE1893BF}" type="sibTrans" cxnId="{7F7125DE-4D91-4899-8980-181E6C87EFC3}">
      <dgm:prSet/>
      <dgm:spPr/>
      <dgm:t>
        <a:bodyPr/>
        <a:lstStyle/>
        <a:p>
          <a:endParaRPr lang="en-CA"/>
        </a:p>
      </dgm:t>
    </dgm:pt>
    <dgm:pt modelId="{2CE71C76-F462-4FF2-815A-ACB4D317BBEE}">
      <dgm:prSet phldrT="[Text]"/>
      <dgm:spPr>
        <a:solidFill>
          <a:schemeClr val="accent2"/>
        </a:solidFill>
      </dgm:spPr>
      <dgm:t>
        <a:bodyPr/>
        <a:lstStyle/>
        <a:p>
          <a:r>
            <a:rPr lang="en-US" dirty="0"/>
            <a:t>Library</a:t>
          </a:r>
          <a:endParaRPr lang="en-CA" dirty="0"/>
        </a:p>
      </dgm:t>
    </dgm:pt>
    <dgm:pt modelId="{5152AFCC-8EC5-4A08-84EB-C18AD12B7ABA}" type="parTrans" cxnId="{B4E88BA3-27D0-4E27-8FAF-1A6782FE3217}">
      <dgm:prSet/>
      <dgm:spPr/>
      <dgm:t>
        <a:bodyPr/>
        <a:lstStyle/>
        <a:p>
          <a:endParaRPr lang="en-CA"/>
        </a:p>
      </dgm:t>
    </dgm:pt>
    <dgm:pt modelId="{C7D48577-27A0-4839-86BA-81C9A87F812A}" type="sibTrans" cxnId="{B4E88BA3-27D0-4E27-8FAF-1A6782FE3217}">
      <dgm:prSet/>
      <dgm:spPr/>
      <dgm:t>
        <a:bodyPr/>
        <a:lstStyle/>
        <a:p>
          <a:endParaRPr lang="en-CA"/>
        </a:p>
      </dgm:t>
    </dgm:pt>
    <dgm:pt modelId="{D8ECC2BD-C00C-4764-88DB-75D9FC834510}" type="pres">
      <dgm:prSet presAssocID="{AA8F9D18-9CF8-4ECE-B74A-8ACA816177A5}" presName="hierChild1" presStyleCnt="0">
        <dgm:presLayoutVars>
          <dgm:orgChart val="1"/>
          <dgm:chPref val="1"/>
          <dgm:dir/>
          <dgm:animOne val="branch"/>
          <dgm:animLvl val="lvl"/>
          <dgm:resizeHandles/>
        </dgm:presLayoutVars>
      </dgm:prSet>
      <dgm:spPr/>
    </dgm:pt>
    <dgm:pt modelId="{814564AF-F8B7-46D7-900D-2C35C6C61910}" type="pres">
      <dgm:prSet presAssocID="{E5DCCE07-14D8-4390-B267-DB6BAA6E7C1F}" presName="hierRoot1" presStyleCnt="0">
        <dgm:presLayoutVars>
          <dgm:hierBranch val="init"/>
        </dgm:presLayoutVars>
      </dgm:prSet>
      <dgm:spPr/>
    </dgm:pt>
    <dgm:pt modelId="{6E1EF560-8D91-43CF-991E-F9C8D251EA10}" type="pres">
      <dgm:prSet presAssocID="{E5DCCE07-14D8-4390-B267-DB6BAA6E7C1F}" presName="rootComposite1" presStyleCnt="0"/>
      <dgm:spPr/>
    </dgm:pt>
    <dgm:pt modelId="{DF2AA474-6466-4617-84AD-C88CBCFD61F2}" type="pres">
      <dgm:prSet presAssocID="{E5DCCE07-14D8-4390-B267-DB6BAA6E7C1F}" presName="rootText1" presStyleLbl="node0" presStyleIdx="0" presStyleCnt="2">
        <dgm:presLayoutVars>
          <dgm:chPref val="3"/>
        </dgm:presLayoutVars>
      </dgm:prSet>
      <dgm:spPr/>
    </dgm:pt>
    <dgm:pt modelId="{C5533BD6-612D-431C-B898-FA5C569A306C}" type="pres">
      <dgm:prSet presAssocID="{E5DCCE07-14D8-4390-B267-DB6BAA6E7C1F}" presName="rootConnector1" presStyleLbl="node1" presStyleIdx="0" presStyleCnt="0"/>
      <dgm:spPr/>
    </dgm:pt>
    <dgm:pt modelId="{3DC58198-4600-4464-BF2F-25AB58B48A75}" type="pres">
      <dgm:prSet presAssocID="{E5DCCE07-14D8-4390-B267-DB6BAA6E7C1F}" presName="hierChild2" presStyleCnt="0"/>
      <dgm:spPr/>
    </dgm:pt>
    <dgm:pt modelId="{87256B41-9767-4412-A9A4-437C563A1D0D}" type="pres">
      <dgm:prSet presAssocID="{9B3E3E3F-1AED-4DAC-92EA-78D661BAF5CA}" presName="Name64" presStyleLbl="parChTrans1D2" presStyleIdx="0" presStyleCnt="4"/>
      <dgm:spPr/>
    </dgm:pt>
    <dgm:pt modelId="{24FC083D-F682-4706-880E-B150D7DC99EC}" type="pres">
      <dgm:prSet presAssocID="{49820147-E280-4E71-B7E0-10E7897B6A72}" presName="hierRoot2" presStyleCnt="0">
        <dgm:presLayoutVars>
          <dgm:hierBranch val="init"/>
        </dgm:presLayoutVars>
      </dgm:prSet>
      <dgm:spPr/>
    </dgm:pt>
    <dgm:pt modelId="{E8BA5A78-C556-4BCC-A2D4-A7F845BB1545}" type="pres">
      <dgm:prSet presAssocID="{49820147-E280-4E71-B7E0-10E7897B6A72}" presName="rootComposite" presStyleCnt="0"/>
      <dgm:spPr/>
    </dgm:pt>
    <dgm:pt modelId="{D35AA2D5-5E2C-43B6-ACAE-0BFBA81F487B}" type="pres">
      <dgm:prSet presAssocID="{49820147-E280-4E71-B7E0-10E7897B6A72}" presName="rootText" presStyleLbl="node2" presStyleIdx="0" presStyleCnt="4" custLinFactNeighborX="108" custLinFactNeighborY="9990">
        <dgm:presLayoutVars>
          <dgm:chPref val="3"/>
        </dgm:presLayoutVars>
      </dgm:prSet>
      <dgm:spPr/>
    </dgm:pt>
    <dgm:pt modelId="{D2C3D7F2-4D17-4D1F-948C-AC86CBA45000}" type="pres">
      <dgm:prSet presAssocID="{49820147-E280-4E71-B7E0-10E7897B6A72}" presName="rootConnector" presStyleLbl="node2" presStyleIdx="0" presStyleCnt="4"/>
      <dgm:spPr/>
    </dgm:pt>
    <dgm:pt modelId="{9EC828EE-3E7B-43E7-8486-940163425EC0}" type="pres">
      <dgm:prSet presAssocID="{49820147-E280-4E71-B7E0-10E7897B6A72}" presName="hierChild4" presStyleCnt="0"/>
      <dgm:spPr/>
    </dgm:pt>
    <dgm:pt modelId="{2F74A453-FB5F-4B03-8ED7-310F5628D141}" type="pres">
      <dgm:prSet presAssocID="{49820147-E280-4E71-B7E0-10E7897B6A72}" presName="hierChild5" presStyleCnt="0"/>
      <dgm:spPr/>
    </dgm:pt>
    <dgm:pt modelId="{46C1F4AF-8034-4D73-92B7-C2A7BACE0CE2}" type="pres">
      <dgm:prSet presAssocID="{4CEE5EFD-F28C-4C3E-BCC4-5B1EE8928AA9}" presName="Name64" presStyleLbl="parChTrans1D2" presStyleIdx="1" presStyleCnt="4"/>
      <dgm:spPr/>
    </dgm:pt>
    <dgm:pt modelId="{AAB1C4B7-21C9-4CF9-A69D-C1C3BE54BDC4}" type="pres">
      <dgm:prSet presAssocID="{8D3AC41B-5A08-453C-B8A1-F12B91127B64}" presName="hierRoot2" presStyleCnt="0">
        <dgm:presLayoutVars>
          <dgm:hierBranch val="init"/>
        </dgm:presLayoutVars>
      </dgm:prSet>
      <dgm:spPr/>
    </dgm:pt>
    <dgm:pt modelId="{C33D7786-C278-4557-91B1-A26E0FA62198}" type="pres">
      <dgm:prSet presAssocID="{8D3AC41B-5A08-453C-B8A1-F12B91127B64}" presName="rootComposite" presStyleCnt="0"/>
      <dgm:spPr/>
    </dgm:pt>
    <dgm:pt modelId="{E3A8F4AB-251F-45BD-B19B-F015F30BE27A}" type="pres">
      <dgm:prSet presAssocID="{8D3AC41B-5A08-453C-B8A1-F12B91127B64}" presName="rootText" presStyleLbl="node2" presStyleIdx="1" presStyleCnt="4">
        <dgm:presLayoutVars>
          <dgm:chPref val="3"/>
        </dgm:presLayoutVars>
      </dgm:prSet>
      <dgm:spPr/>
    </dgm:pt>
    <dgm:pt modelId="{FD6D8C97-DD1D-4401-ADAC-7800A97223BB}" type="pres">
      <dgm:prSet presAssocID="{8D3AC41B-5A08-453C-B8A1-F12B91127B64}" presName="rootConnector" presStyleLbl="node2" presStyleIdx="1" presStyleCnt="4"/>
      <dgm:spPr/>
    </dgm:pt>
    <dgm:pt modelId="{EB263C9E-5E05-46B1-BD96-298E3AAFB6B6}" type="pres">
      <dgm:prSet presAssocID="{8D3AC41B-5A08-453C-B8A1-F12B91127B64}" presName="hierChild4" presStyleCnt="0"/>
      <dgm:spPr/>
    </dgm:pt>
    <dgm:pt modelId="{EB2CED04-CECC-4A7F-9D9F-DF8FD4FFA23C}" type="pres">
      <dgm:prSet presAssocID="{8D3AC41B-5A08-453C-B8A1-F12B91127B64}" presName="hierChild5" presStyleCnt="0"/>
      <dgm:spPr/>
    </dgm:pt>
    <dgm:pt modelId="{092D06A8-B0E7-4284-98FA-3D448119BB4D}" type="pres">
      <dgm:prSet presAssocID="{BF7658FA-BC96-4B4E-8890-A74239955A8A}" presName="Name64" presStyleLbl="parChTrans1D2" presStyleIdx="2" presStyleCnt="4"/>
      <dgm:spPr/>
    </dgm:pt>
    <dgm:pt modelId="{E4D1FC68-594E-4329-93FA-FBF47E162A6C}" type="pres">
      <dgm:prSet presAssocID="{A4841FB1-4247-469C-95CE-556C61ACE039}" presName="hierRoot2" presStyleCnt="0">
        <dgm:presLayoutVars>
          <dgm:hierBranch val="init"/>
        </dgm:presLayoutVars>
      </dgm:prSet>
      <dgm:spPr/>
    </dgm:pt>
    <dgm:pt modelId="{85363C46-C5C8-4767-A206-8A74BB7624E9}" type="pres">
      <dgm:prSet presAssocID="{A4841FB1-4247-469C-95CE-556C61ACE039}" presName="rootComposite" presStyleCnt="0"/>
      <dgm:spPr/>
    </dgm:pt>
    <dgm:pt modelId="{DE465110-4430-4DA6-80AC-D552E8D8CD32}" type="pres">
      <dgm:prSet presAssocID="{A4841FB1-4247-469C-95CE-556C61ACE039}" presName="rootText" presStyleLbl="node2" presStyleIdx="2" presStyleCnt="4">
        <dgm:presLayoutVars>
          <dgm:chPref val="3"/>
        </dgm:presLayoutVars>
      </dgm:prSet>
      <dgm:spPr/>
    </dgm:pt>
    <dgm:pt modelId="{34C680F6-DA4C-4C7C-9067-B3535D2C4851}" type="pres">
      <dgm:prSet presAssocID="{A4841FB1-4247-469C-95CE-556C61ACE039}" presName="rootConnector" presStyleLbl="node2" presStyleIdx="2" presStyleCnt="4"/>
      <dgm:spPr/>
    </dgm:pt>
    <dgm:pt modelId="{F9F4B6D4-FEE1-4CFA-B92B-90B7514E7A3F}" type="pres">
      <dgm:prSet presAssocID="{A4841FB1-4247-469C-95CE-556C61ACE039}" presName="hierChild4" presStyleCnt="0"/>
      <dgm:spPr/>
    </dgm:pt>
    <dgm:pt modelId="{80B9BD52-A2F5-41B8-BC92-A90E14B6B56F}" type="pres">
      <dgm:prSet presAssocID="{A4841FB1-4247-469C-95CE-556C61ACE039}" presName="hierChild5" presStyleCnt="0"/>
      <dgm:spPr/>
    </dgm:pt>
    <dgm:pt modelId="{4EA68547-A542-40F3-995A-5038B426A106}" type="pres">
      <dgm:prSet presAssocID="{149B5D50-DD5C-4FB3-BDA9-7042B459F62D}" presName="Name64" presStyleLbl="parChTrans1D2" presStyleIdx="3" presStyleCnt="4"/>
      <dgm:spPr/>
    </dgm:pt>
    <dgm:pt modelId="{8FAAD38B-1B13-4BFA-BA2E-A7A706E2D7EC}" type="pres">
      <dgm:prSet presAssocID="{C40E7982-B59D-48CD-A517-3C317385A55D}" presName="hierRoot2" presStyleCnt="0">
        <dgm:presLayoutVars>
          <dgm:hierBranch val="init"/>
        </dgm:presLayoutVars>
      </dgm:prSet>
      <dgm:spPr/>
    </dgm:pt>
    <dgm:pt modelId="{35F6F9C5-3457-4880-BF94-1FF7E5BFCE18}" type="pres">
      <dgm:prSet presAssocID="{C40E7982-B59D-48CD-A517-3C317385A55D}" presName="rootComposite" presStyleCnt="0"/>
      <dgm:spPr/>
    </dgm:pt>
    <dgm:pt modelId="{39F8D068-08F6-4447-8BE6-32E71F42705A}" type="pres">
      <dgm:prSet presAssocID="{C40E7982-B59D-48CD-A517-3C317385A55D}" presName="rootText" presStyleLbl="node2" presStyleIdx="3" presStyleCnt="4">
        <dgm:presLayoutVars>
          <dgm:chPref val="3"/>
        </dgm:presLayoutVars>
      </dgm:prSet>
      <dgm:spPr/>
    </dgm:pt>
    <dgm:pt modelId="{FDB27379-9A22-4414-91F3-67DCA91B56D4}" type="pres">
      <dgm:prSet presAssocID="{C40E7982-B59D-48CD-A517-3C317385A55D}" presName="rootConnector" presStyleLbl="node2" presStyleIdx="3" presStyleCnt="4"/>
      <dgm:spPr/>
    </dgm:pt>
    <dgm:pt modelId="{1C0C9B17-A6C6-4C5B-870A-5854D8B0D1C3}" type="pres">
      <dgm:prSet presAssocID="{C40E7982-B59D-48CD-A517-3C317385A55D}" presName="hierChild4" presStyleCnt="0"/>
      <dgm:spPr/>
    </dgm:pt>
    <dgm:pt modelId="{9092A3A5-5D40-4927-81E8-4990FA4A64DE}" type="pres">
      <dgm:prSet presAssocID="{C40E7982-B59D-48CD-A517-3C317385A55D}" presName="hierChild5" presStyleCnt="0"/>
      <dgm:spPr/>
    </dgm:pt>
    <dgm:pt modelId="{3C972334-5079-48F2-B18B-7128A6832A43}" type="pres">
      <dgm:prSet presAssocID="{E5DCCE07-14D8-4390-B267-DB6BAA6E7C1F}" presName="hierChild3" presStyleCnt="0"/>
      <dgm:spPr/>
    </dgm:pt>
    <dgm:pt modelId="{1AD12364-6998-4B9F-817E-6DED9C7071E6}" type="pres">
      <dgm:prSet presAssocID="{2CE71C76-F462-4FF2-815A-ACB4D317BBEE}" presName="hierRoot1" presStyleCnt="0">
        <dgm:presLayoutVars>
          <dgm:hierBranch val="init"/>
        </dgm:presLayoutVars>
      </dgm:prSet>
      <dgm:spPr/>
    </dgm:pt>
    <dgm:pt modelId="{B6843613-E7AC-4D51-9704-6852674F7483}" type="pres">
      <dgm:prSet presAssocID="{2CE71C76-F462-4FF2-815A-ACB4D317BBEE}" presName="rootComposite1" presStyleCnt="0"/>
      <dgm:spPr/>
    </dgm:pt>
    <dgm:pt modelId="{BFEB5826-DD84-453F-8810-A30B2A866865}" type="pres">
      <dgm:prSet presAssocID="{2CE71C76-F462-4FF2-815A-ACB4D317BBEE}" presName="rootText1" presStyleLbl="node0" presStyleIdx="1" presStyleCnt="2" custLinFactY="-100000" custLinFactNeighborX="-1108" custLinFactNeighborY="-187614">
        <dgm:presLayoutVars>
          <dgm:chPref val="3"/>
        </dgm:presLayoutVars>
      </dgm:prSet>
      <dgm:spPr/>
    </dgm:pt>
    <dgm:pt modelId="{A1215657-C304-4E8D-93A2-488436CAE93A}" type="pres">
      <dgm:prSet presAssocID="{2CE71C76-F462-4FF2-815A-ACB4D317BBEE}" presName="rootConnector1" presStyleLbl="node1" presStyleIdx="0" presStyleCnt="0"/>
      <dgm:spPr/>
    </dgm:pt>
    <dgm:pt modelId="{C4DC2FB4-7B0B-48D6-89D1-B924F62E595A}" type="pres">
      <dgm:prSet presAssocID="{2CE71C76-F462-4FF2-815A-ACB4D317BBEE}" presName="hierChild2" presStyleCnt="0"/>
      <dgm:spPr/>
    </dgm:pt>
    <dgm:pt modelId="{CF9E2603-358A-4B67-9A50-D3C8AC64CCE6}" type="pres">
      <dgm:prSet presAssocID="{2CE71C76-F462-4FF2-815A-ACB4D317BBEE}" presName="hierChild3" presStyleCnt="0"/>
      <dgm:spPr/>
    </dgm:pt>
  </dgm:ptLst>
  <dgm:cxnLst>
    <dgm:cxn modelId="{7D655E04-7824-4AE8-873C-AA5C176A9A4F}" srcId="{E5DCCE07-14D8-4390-B267-DB6BAA6E7C1F}" destId="{49820147-E280-4E71-B7E0-10E7897B6A72}" srcOrd="0" destOrd="0" parTransId="{9B3E3E3F-1AED-4DAC-92EA-78D661BAF5CA}" sibTransId="{C58A966D-E1B1-48C6-AA3A-B52282908209}"/>
    <dgm:cxn modelId="{A04E6D09-FE7E-47A0-9218-D8DE61B88117}" srcId="{E5DCCE07-14D8-4390-B267-DB6BAA6E7C1F}" destId="{8D3AC41B-5A08-453C-B8A1-F12B91127B64}" srcOrd="1" destOrd="0" parTransId="{4CEE5EFD-F28C-4C3E-BCC4-5B1EE8928AA9}" sibTransId="{FF3A4AB6-F59B-487B-B17C-36A77397E008}"/>
    <dgm:cxn modelId="{1CE1021B-CF1D-45D8-A468-B2106991D558}" srcId="{AA8F9D18-9CF8-4ECE-B74A-8ACA816177A5}" destId="{E5DCCE07-14D8-4390-B267-DB6BAA6E7C1F}" srcOrd="0" destOrd="0" parTransId="{C6C484DA-3075-49BF-9825-66D23BDB62FC}" sibTransId="{2FDB16FA-5FCF-4337-914A-A3E7CD582B41}"/>
    <dgm:cxn modelId="{8B37641D-4B54-4F96-8410-5B9D3AA0E3EE}" type="presOf" srcId="{9B3E3E3F-1AED-4DAC-92EA-78D661BAF5CA}" destId="{87256B41-9767-4412-A9A4-437C563A1D0D}" srcOrd="0" destOrd="0" presId="urn:microsoft.com/office/officeart/2009/3/layout/HorizontalOrganizationChart"/>
    <dgm:cxn modelId="{24A7875F-FC62-424E-AD31-CA83C46441D9}" type="presOf" srcId="{AA8F9D18-9CF8-4ECE-B74A-8ACA816177A5}" destId="{D8ECC2BD-C00C-4764-88DB-75D9FC834510}" srcOrd="0" destOrd="0" presId="urn:microsoft.com/office/officeart/2009/3/layout/HorizontalOrganizationChart"/>
    <dgm:cxn modelId="{2A116471-CF26-4F3B-8582-7692EAEDF511}" type="presOf" srcId="{8D3AC41B-5A08-453C-B8A1-F12B91127B64}" destId="{E3A8F4AB-251F-45BD-B19B-F015F30BE27A}" srcOrd="0" destOrd="0" presId="urn:microsoft.com/office/officeart/2009/3/layout/HorizontalOrganizationChart"/>
    <dgm:cxn modelId="{2749F692-8CF2-4D05-9E2A-8C23CB053A29}" type="presOf" srcId="{A4841FB1-4247-469C-95CE-556C61ACE039}" destId="{DE465110-4430-4DA6-80AC-D552E8D8CD32}" srcOrd="0" destOrd="0" presId="urn:microsoft.com/office/officeart/2009/3/layout/HorizontalOrganizationChart"/>
    <dgm:cxn modelId="{9A34299D-CC6B-476B-9C44-88FDF3598E40}" type="presOf" srcId="{2CE71C76-F462-4FF2-815A-ACB4D317BBEE}" destId="{A1215657-C304-4E8D-93A2-488436CAE93A}" srcOrd="1" destOrd="0" presId="urn:microsoft.com/office/officeart/2009/3/layout/HorizontalOrganizationChart"/>
    <dgm:cxn modelId="{6503A69D-FA9E-4675-B0E5-FA84936982E2}" type="presOf" srcId="{A4841FB1-4247-469C-95CE-556C61ACE039}" destId="{34C680F6-DA4C-4C7C-9067-B3535D2C4851}" srcOrd="1" destOrd="0" presId="urn:microsoft.com/office/officeart/2009/3/layout/HorizontalOrganizationChart"/>
    <dgm:cxn modelId="{B4E88BA3-27D0-4E27-8FAF-1A6782FE3217}" srcId="{AA8F9D18-9CF8-4ECE-B74A-8ACA816177A5}" destId="{2CE71C76-F462-4FF2-815A-ACB4D317BBEE}" srcOrd="1" destOrd="0" parTransId="{5152AFCC-8EC5-4A08-84EB-C18AD12B7ABA}" sibTransId="{C7D48577-27A0-4839-86BA-81C9A87F812A}"/>
    <dgm:cxn modelId="{C0C789A4-E5B4-4BB9-A8D8-9E6E5A10F225}" srcId="{E5DCCE07-14D8-4390-B267-DB6BAA6E7C1F}" destId="{A4841FB1-4247-469C-95CE-556C61ACE039}" srcOrd="2" destOrd="0" parTransId="{BF7658FA-BC96-4B4E-8890-A74239955A8A}" sibTransId="{F042DAA7-6B56-4B69-BE4F-41968C73AA7C}"/>
    <dgm:cxn modelId="{0902D8A8-603D-4314-BAFE-4E6548B50B2B}" type="presOf" srcId="{BF7658FA-BC96-4B4E-8890-A74239955A8A}" destId="{092D06A8-B0E7-4284-98FA-3D448119BB4D}" srcOrd="0" destOrd="0" presId="urn:microsoft.com/office/officeart/2009/3/layout/HorizontalOrganizationChart"/>
    <dgm:cxn modelId="{9D6EDEAD-F34B-479D-91CC-7D7DFB45EB4C}" type="presOf" srcId="{4CEE5EFD-F28C-4C3E-BCC4-5B1EE8928AA9}" destId="{46C1F4AF-8034-4D73-92B7-C2A7BACE0CE2}" srcOrd="0" destOrd="0" presId="urn:microsoft.com/office/officeart/2009/3/layout/HorizontalOrganizationChart"/>
    <dgm:cxn modelId="{17A673AF-E913-4489-A3DC-187BA927F498}" type="presOf" srcId="{49820147-E280-4E71-B7E0-10E7897B6A72}" destId="{D2C3D7F2-4D17-4D1F-948C-AC86CBA45000}" srcOrd="1" destOrd="0" presId="urn:microsoft.com/office/officeart/2009/3/layout/HorizontalOrganizationChart"/>
    <dgm:cxn modelId="{BA0D12BF-F450-4E92-9466-ABFD17C9FC49}" type="presOf" srcId="{49820147-E280-4E71-B7E0-10E7897B6A72}" destId="{D35AA2D5-5E2C-43B6-ACAE-0BFBA81F487B}" srcOrd="0" destOrd="0" presId="urn:microsoft.com/office/officeart/2009/3/layout/HorizontalOrganizationChart"/>
    <dgm:cxn modelId="{D40D99D8-844D-48A9-A5D6-F55B21BC2636}" type="presOf" srcId="{149B5D50-DD5C-4FB3-BDA9-7042B459F62D}" destId="{4EA68547-A542-40F3-995A-5038B426A106}" srcOrd="0" destOrd="0" presId="urn:microsoft.com/office/officeart/2009/3/layout/HorizontalOrganizationChart"/>
    <dgm:cxn modelId="{E41F55D9-6983-4484-B534-7B9773D8E3E5}" type="presOf" srcId="{2CE71C76-F462-4FF2-815A-ACB4D317BBEE}" destId="{BFEB5826-DD84-453F-8810-A30B2A866865}" srcOrd="0" destOrd="0" presId="urn:microsoft.com/office/officeart/2009/3/layout/HorizontalOrganizationChart"/>
    <dgm:cxn modelId="{7F7125DE-4D91-4899-8980-181E6C87EFC3}" srcId="{E5DCCE07-14D8-4390-B267-DB6BAA6E7C1F}" destId="{C40E7982-B59D-48CD-A517-3C317385A55D}" srcOrd="3" destOrd="0" parTransId="{149B5D50-DD5C-4FB3-BDA9-7042B459F62D}" sibTransId="{F04CD612-68D0-40F0-AE5D-B2B1BE1893BF}"/>
    <dgm:cxn modelId="{389201E1-B346-4EA5-BF6A-B18BC5F7FF45}" type="presOf" srcId="{C40E7982-B59D-48CD-A517-3C317385A55D}" destId="{FDB27379-9A22-4414-91F3-67DCA91B56D4}" srcOrd="1" destOrd="0" presId="urn:microsoft.com/office/officeart/2009/3/layout/HorizontalOrganizationChart"/>
    <dgm:cxn modelId="{4D42C8E3-FB67-4F36-A7B8-995FB1FA136B}" type="presOf" srcId="{C40E7982-B59D-48CD-A517-3C317385A55D}" destId="{39F8D068-08F6-4447-8BE6-32E71F42705A}" srcOrd="0" destOrd="0" presId="urn:microsoft.com/office/officeart/2009/3/layout/HorizontalOrganizationChart"/>
    <dgm:cxn modelId="{858A09E5-67CD-434C-8438-C2F1E803530C}" type="presOf" srcId="{E5DCCE07-14D8-4390-B267-DB6BAA6E7C1F}" destId="{DF2AA474-6466-4617-84AD-C88CBCFD61F2}" srcOrd="0" destOrd="0" presId="urn:microsoft.com/office/officeart/2009/3/layout/HorizontalOrganizationChart"/>
    <dgm:cxn modelId="{7E0202E7-1755-4ECC-97CF-2BD62C5E4752}" type="presOf" srcId="{8D3AC41B-5A08-453C-B8A1-F12B91127B64}" destId="{FD6D8C97-DD1D-4401-ADAC-7800A97223BB}" srcOrd="1" destOrd="0" presId="urn:microsoft.com/office/officeart/2009/3/layout/HorizontalOrganizationChart"/>
    <dgm:cxn modelId="{F1C7B9F5-E199-4832-98F0-6DA23543EA60}" type="presOf" srcId="{E5DCCE07-14D8-4390-B267-DB6BAA6E7C1F}" destId="{C5533BD6-612D-431C-B898-FA5C569A306C}" srcOrd="1" destOrd="0" presId="urn:microsoft.com/office/officeart/2009/3/layout/HorizontalOrganizationChart"/>
    <dgm:cxn modelId="{1F336387-ACD6-4B92-B97E-555C09AF7E6C}" type="presParOf" srcId="{D8ECC2BD-C00C-4764-88DB-75D9FC834510}" destId="{814564AF-F8B7-46D7-900D-2C35C6C61910}" srcOrd="0" destOrd="0" presId="urn:microsoft.com/office/officeart/2009/3/layout/HorizontalOrganizationChart"/>
    <dgm:cxn modelId="{4502DED1-CA4E-422F-827F-250F776693F4}" type="presParOf" srcId="{814564AF-F8B7-46D7-900D-2C35C6C61910}" destId="{6E1EF560-8D91-43CF-991E-F9C8D251EA10}" srcOrd="0" destOrd="0" presId="urn:microsoft.com/office/officeart/2009/3/layout/HorizontalOrganizationChart"/>
    <dgm:cxn modelId="{70359F9B-87CD-486E-A9A3-92E312613E5C}" type="presParOf" srcId="{6E1EF560-8D91-43CF-991E-F9C8D251EA10}" destId="{DF2AA474-6466-4617-84AD-C88CBCFD61F2}" srcOrd="0" destOrd="0" presId="urn:microsoft.com/office/officeart/2009/3/layout/HorizontalOrganizationChart"/>
    <dgm:cxn modelId="{BF739BF2-DB87-44D1-B648-0C404DF76ED7}" type="presParOf" srcId="{6E1EF560-8D91-43CF-991E-F9C8D251EA10}" destId="{C5533BD6-612D-431C-B898-FA5C569A306C}" srcOrd="1" destOrd="0" presId="urn:microsoft.com/office/officeart/2009/3/layout/HorizontalOrganizationChart"/>
    <dgm:cxn modelId="{004537BD-7E4E-423C-8C75-947B2C19C07B}" type="presParOf" srcId="{814564AF-F8B7-46D7-900D-2C35C6C61910}" destId="{3DC58198-4600-4464-BF2F-25AB58B48A75}" srcOrd="1" destOrd="0" presId="urn:microsoft.com/office/officeart/2009/3/layout/HorizontalOrganizationChart"/>
    <dgm:cxn modelId="{34B14F07-A3F6-45EC-A8FE-B53D31CB9354}" type="presParOf" srcId="{3DC58198-4600-4464-BF2F-25AB58B48A75}" destId="{87256B41-9767-4412-A9A4-437C563A1D0D}" srcOrd="0" destOrd="0" presId="urn:microsoft.com/office/officeart/2009/3/layout/HorizontalOrganizationChart"/>
    <dgm:cxn modelId="{549869CF-7F29-438B-9DC8-2B3D32BC41D8}" type="presParOf" srcId="{3DC58198-4600-4464-BF2F-25AB58B48A75}" destId="{24FC083D-F682-4706-880E-B150D7DC99EC}" srcOrd="1" destOrd="0" presId="urn:microsoft.com/office/officeart/2009/3/layout/HorizontalOrganizationChart"/>
    <dgm:cxn modelId="{65638AE3-D730-4EC9-BB82-8B039A08288D}" type="presParOf" srcId="{24FC083D-F682-4706-880E-B150D7DC99EC}" destId="{E8BA5A78-C556-4BCC-A2D4-A7F845BB1545}" srcOrd="0" destOrd="0" presId="urn:microsoft.com/office/officeart/2009/3/layout/HorizontalOrganizationChart"/>
    <dgm:cxn modelId="{13A5F053-E66A-4A2C-9AB3-C7FB8B0A0471}" type="presParOf" srcId="{E8BA5A78-C556-4BCC-A2D4-A7F845BB1545}" destId="{D35AA2D5-5E2C-43B6-ACAE-0BFBA81F487B}" srcOrd="0" destOrd="0" presId="urn:microsoft.com/office/officeart/2009/3/layout/HorizontalOrganizationChart"/>
    <dgm:cxn modelId="{CB224F26-BC18-41BF-B090-79BCE98F05C0}" type="presParOf" srcId="{E8BA5A78-C556-4BCC-A2D4-A7F845BB1545}" destId="{D2C3D7F2-4D17-4D1F-948C-AC86CBA45000}" srcOrd="1" destOrd="0" presId="urn:microsoft.com/office/officeart/2009/3/layout/HorizontalOrganizationChart"/>
    <dgm:cxn modelId="{467F26D6-53A9-4A05-A103-B8A05114E363}" type="presParOf" srcId="{24FC083D-F682-4706-880E-B150D7DC99EC}" destId="{9EC828EE-3E7B-43E7-8486-940163425EC0}" srcOrd="1" destOrd="0" presId="urn:microsoft.com/office/officeart/2009/3/layout/HorizontalOrganizationChart"/>
    <dgm:cxn modelId="{31E7D81B-C44F-4C7C-9BEF-C59C98ACD74D}" type="presParOf" srcId="{24FC083D-F682-4706-880E-B150D7DC99EC}" destId="{2F74A453-FB5F-4B03-8ED7-310F5628D141}" srcOrd="2" destOrd="0" presId="urn:microsoft.com/office/officeart/2009/3/layout/HorizontalOrganizationChart"/>
    <dgm:cxn modelId="{5B09FE0B-E686-4BC3-A732-E7D0409E9944}" type="presParOf" srcId="{3DC58198-4600-4464-BF2F-25AB58B48A75}" destId="{46C1F4AF-8034-4D73-92B7-C2A7BACE0CE2}" srcOrd="2" destOrd="0" presId="urn:microsoft.com/office/officeart/2009/3/layout/HorizontalOrganizationChart"/>
    <dgm:cxn modelId="{1E27946E-9995-4389-8EB8-D9320EDC50BF}" type="presParOf" srcId="{3DC58198-4600-4464-BF2F-25AB58B48A75}" destId="{AAB1C4B7-21C9-4CF9-A69D-C1C3BE54BDC4}" srcOrd="3" destOrd="0" presId="urn:microsoft.com/office/officeart/2009/3/layout/HorizontalOrganizationChart"/>
    <dgm:cxn modelId="{14613783-0EDE-406F-B381-F3C68B1943AC}" type="presParOf" srcId="{AAB1C4B7-21C9-4CF9-A69D-C1C3BE54BDC4}" destId="{C33D7786-C278-4557-91B1-A26E0FA62198}" srcOrd="0" destOrd="0" presId="urn:microsoft.com/office/officeart/2009/3/layout/HorizontalOrganizationChart"/>
    <dgm:cxn modelId="{C4F30C90-4241-4863-88E5-DF53AF46199B}" type="presParOf" srcId="{C33D7786-C278-4557-91B1-A26E0FA62198}" destId="{E3A8F4AB-251F-45BD-B19B-F015F30BE27A}" srcOrd="0" destOrd="0" presId="urn:microsoft.com/office/officeart/2009/3/layout/HorizontalOrganizationChart"/>
    <dgm:cxn modelId="{08C34C21-3C87-4DAE-B3C6-047C5BAF2D81}" type="presParOf" srcId="{C33D7786-C278-4557-91B1-A26E0FA62198}" destId="{FD6D8C97-DD1D-4401-ADAC-7800A97223BB}" srcOrd="1" destOrd="0" presId="urn:microsoft.com/office/officeart/2009/3/layout/HorizontalOrganizationChart"/>
    <dgm:cxn modelId="{1B7AA1B2-D36D-4BF5-9EE7-38B1E6344011}" type="presParOf" srcId="{AAB1C4B7-21C9-4CF9-A69D-C1C3BE54BDC4}" destId="{EB263C9E-5E05-46B1-BD96-298E3AAFB6B6}" srcOrd="1" destOrd="0" presId="urn:microsoft.com/office/officeart/2009/3/layout/HorizontalOrganizationChart"/>
    <dgm:cxn modelId="{730438F2-38EA-466C-95A1-97429973345F}" type="presParOf" srcId="{AAB1C4B7-21C9-4CF9-A69D-C1C3BE54BDC4}" destId="{EB2CED04-CECC-4A7F-9D9F-DF8FD4FFA23C}" srcOrd="2" destOrd="0" presId="urn:microsoft.com/office/officeart/2009/3/layout/HorizontalOrganizationChart"/>
    <dgm:cxn modelId="{BB8307C8-4A1B-4F61-A5AE-AA0474B75DC4}" type="presParOf" srcId="{3DC58198-4600-4464-BF2F-25AB58B48A75}" destId="{092D06A8-B0E7-4284-98FA-3D448119BB4D}" srcOrd="4" destOrd="0" presId="urn:microsoft.com/office/officeart/2009/3/layout/HorizontalOrganizationChart"/>
    <dgm:cxn modelId="{F99A0B21-06D2-4791-82C5-1973B8EFA935}" type="presParOf" srcId="{3DC58198-4600-4464-BF2F-25AB58B48A75}" destId="{E4D1FC68-594E-4329-93FA-FBF47E162A6C}" srcOrd="5" destOrd="0" presId="urn:microsoft.com/office/officeart/2009/3/layout/HorizontalOrganizationChart"/>
    <dgm:cxn modelId="{B962200A-3F2C-49ED-B601-6BE618474F11}" type="presParOf" srcId="{E4D1FC68-594E-4329-93FA-FBF47E162A6C}" destId="{85363C46-C5C8-4767-A206-8A74BB7624E9}" srcOrd="0" destOrd="0" presId="urn:microsoft.com/office/officeart/2009/3/layout/HorizontalOrganizationChart"/>
    <dgm:cxn modelId="{B5BDAC53-92FE-4546-B59D-B4A25E66EDA8}" type="presParOf" srcId="{85363C46-C5C8-4767-A206-8A74BB7624E9}" destId="{DE465110-4430-4DA6-80AC-D552E8D8CD32}" srcOrd="0" destOrd="0" presId="urn:microsoft.com/office/officeart/2009/3/layout/HorizontalOrganizationChart"/>
    <dgm:cxn modelId="{E66E8B08-A2CB-4700-841F-B7BE5EE593A0}" type="presParOf" srcId="{85363C46-C5C8-4767-A206-8A74BB7624E9}" destId="{34C680F6-DA4C-4C7C-9067-B3535D2C4851}" srcOrd="1" destOrd="0" presId="urn:microsoft.com/office/officeart/2009/3/layout/HorizontalOrganizationChart"/>
    <dgm:cxn modelId="{161174B3-7FE7-432A-B9C0-773541200BF4}" type="presParOf" srcId="{E4D1FC68-594E-4329-93FA-FBF47E162A6C}" destId="{F9F4B6D4-FEE1-4CFA-B92B-90B7514E7A3F}" srcOrd="1" destOrd="0" presId="urn:microsoft.com/office/officeart/2009/3/layout/HorizontalOrganizationChart"/>
    <dgm:cxn modelId="{E5C5499C-A9C4-4877-88A7-215978EDCF28}" type="presParOf" srcId="{E4D1FC68-594E-4329-93FA-FBF47E162A6C}" destId="{80B9BD52-A2F5-41B8-BC92-A90E14B6B56F}" srcOrd="2" destOrd="0" presId="urn:microsoft.com/office/officeart/2009/3/layout/HorizontalOrganizationChart"/>
    <dgm:cxn modelId="{B65A7881-1843-4768-A180-C3E3A1B98777}" type="presParOf" srcId="{3DC58198-4600-4464-BF2F-25AB58B48A75}" destId="{4EA68547-A542-40F3-995A-5038B426A106}" srcOrd="6" destOrd="0" presId="urn:microsoft.com/office/officeart/2009/3/layout/HorizontalOrganizationChart"/>
    <dgm:cxn modelId="{8BC41805-7DBA-4D26-BF31-B43C92A27779}" type="presParOf" srcId="{3DC58198-4600-4464-BF2F-25AB58B48A75}" destId="{8FAAD38B-1B13-4BFA-BA2E-A7A706E2D7EC}" srcOrd="7" destOrd="0" presId="urn:microsoft.com/office/officeart/2009/3/layout/HorizontalOrganizationChart"/>
    <dgm:cxn modelId="{54D548E6-BE61-4392-8F89-434EF7B655ED}" type="presParOf" srcId="{8FAAD38B-1B13-4BFA-BA2E-A7A706E2D7EC}" destId="{35F6F9C5-3457-4880-BF94-1FF7E5BFCE18}" srcOrd="0" destOrd="0" presId="urn:microsoft.com/office/officeart/2009/3/layout/HorizontalOrganizationChart"/>
    <dgm:cxn modelId="{CC56A4B3-398C-414E-94EA-073C819FD24C}" type="presParOf" srcId="{35F6F9C5-3457-4880-BF94-1FF7E5BFCE18}" destId="{39F8D068-08F6-4447-8BE6-32E71F42705A}" srcOrd="0" destOrd="0" presId="urn:microsoft.com/office/officeart/2009/3/layout/HorizontalOrganizationChart"/>
    <dgm:cxn modelId="{25E5FA7C-2102-4249-9BB2-C0EF54E49CED}" type="presParOf" srcId="{35F6F9C5-3457-4880-BF94-1FF7E5BFCE18}" destId="{FDB27379-9A22-4414-91F3-67DCA91B56D4}" srcOrd="1" destOrd="0" presId="urn:microsoft.com/office/officeart/2009/3/layout/HorizontalOrganizationChart"/>
    <dgm:cxn modelId="{3BDD069C-6063-4B61-9CE4-60FB962F26BE}" type="presParOf" srcId="{8FAAD38B-1B13-4BFA-BA2E-A7A706E2D7EC}" destId="{1C0C9B17-A6C6-4C5B-870A-5854D8B0D1C3}" srcOrd="1" destOrd="0" presId="urn:microsoft.com/office/officeart/2009/3/layout/HorizontalOrganizationChart"/>
    <dgm:cxn modelId="{2CC3C1E9-5B88-49B7-BC8B-68409A9F5211}" type="presParOf" srcId="{8FAAD38B-1B13-4BFA-BA2E-A7A706E2D7EC}" destId="{9092A3A5-5D40-4927-81E8-4990FA4A64DE}" srcOrd="2" destOrd="0" presId="urn:microsoft.com/office/officeart/2009/3/layout/HorizontalOrganizationChart"/>
    <dgm:cxn modelId="{07AB925B-1788-4988-8E60-CD53A8CD585A}" type="presParOf" srcId="{814564AF-F8B7-46D7-900D-2C35C6C61910}" destId="{3C972334-5079-48F2-B18B-7128A6832A43}" srcOrd="2" destOrd="0" presId="urn:microsoft.com/office/officeart/2009/3/layout/HorizontalOrganizationChart"/>
    <dgm:cxn modelId="{0BDC6D0D-9004-47DC-BF42-A98ED9C51011}" type="presParOf" srcId="{D8ECC2BD-C00C-4764-88DB-75D9FC834510}" destId="{1AD12364-6998-4B9F-817E-6DED9C7071E6}" srcOrd="1" destOrd="0" presId="urn:microsoft.com/office/officeart/2009/3/layout/HorizontalOrganizationChart"/>
    <dgm:cxn modelId="{DE5ADA4D-8DD3-45F6-AAEA-BFD7DFEDA40F}" type="presParOf" srcId="{1AD12364-6998-4B9F-817E-6DED9C7071E6}" destId="{B6843613-E7AC-4D51-9704-6852674F7483}" srcOrd="0" destOrd="0" presId="urn:microsoft.com/office/officeart/2009/3/layout/HorizontalOrganizationChart"/>
    <dgm:cxn modelId="{EF38EC78-7CCA-4089-B61E-51E45FCD0C0F}" type="presParOf" srcId="{B6843613-E7AC-4D51-9704-6852674F7483}" destId="{BFEB5826-DD84-453F-8810-A30B2A866865}" srcOrd="0" destOrd="0" presId="urn:microsoft.com/office/officeart/2009/3/layout/HorizontalOrganizationChart"/>
    <dgm:cxn modelId="{D2841C84-BF30-414F-968A-C9B6C907BCD4}" type="presParOf" srcId="{B6843613-E7AC-4D51-9704-6852674F7483}" destId="{A1215657-C304-4E8D-93A2-488436CAE93A}" srcOrd="1" destOrd="0" presId="urn:microsoft.com/office/officeart/2009/3/layout/HorizontalOrganizationChart"/>
    <dgm:cxn modelId="{A1DC2B39-0B55-4B7B-A085-6FE1747F9D91}" type="presParOf" srcId="{1AD12364-6998-4B9F-817E-6DED9C7071E6}" destId="{C4DC2FB4-7B0B-48D6-89D1-B924F62E595A}" srcOrd="1" destOrd="0" presId="urn:microsoft.com/office/officeart/2009/3/layout/HorizontalOrganizationChart"/>
    <dgm:cxn modelId="{A086D90B-7467-4C0B-B2F8-2B36C9B8F32F}" type="presParOf" srcId="{1AD12364-6998-4B9F-817E-6DED9C7071E6}" destId="{CF9E2603-358A-4B67-9A50-D3C8AC64CCE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81B29A-91BE-41DE-A4F2-428F8F3F4C2F}" type="doc">
      <dgm:prSet loTypeId="urn:microsoft.com/office/officeart/2005/8/layout/bList2" loCatId="list" qsTypeId="urn:microsoft.com/office/officeart/2005/8/quickstyle/3d3" qsCatId="3D" csTypeId="urn:microsoft.com/office/officeart/2005/8/colors/accent1_2" csCatId="accent1" phldr="1"/>
      <dgm:spPr/>
      <dgm:t>
        <a:bodyPr/>
        <a:lstStyle/>
        <a:p>
          <a:endParaRPr lang="en-CA"/>
        </a:p>
      </dgm:t>
    </dgm:pt>
    <dgm:pt modelId="{ABF1912A-2197-4449-A2CA-027F082B75E5}">
      <dgm:prSet/>
      <dgm:spPr/>
      <dgm:t>
        <a:bodyPr/>
        <a:lstStyle/>
        <a:p>
          <a:r>
            <a:rPr lang="en-CA" dirty="0"/>
            <a:t>Main Responsibilities</a:t>
          </a:r>
        </a:p>
      </dgm:t>
    </dgm:pt>
    <dgm:pt modelId="{52D67875-4FD0-4BB0-9738-FF637144056C}" type="parTrans" cxnId="{C33D637D-DC1C-468C-B601-919D9DEE1D22}">
      <dgm:prSet/>
      <dgm:spPr/>
      <dgm:t>
        <a:bodyPr/>
        <a:lstStyle/>
        <a:p>
          <a:endParaRPr lang="en-CA"/>
        </a:p>
      </dgm:t>
    </dgm:pt>
    <dgm:pt modelId="{099B2758-1A34-4784-8081-4CFB90362B65}" type="sibTrans" cxnId="{C33D637D-DC1C-468C-B601-919D9DEE1D22}">
      <dgm:prSet/>
      <dgm:spPr/>
      <dgm:t>
        <a:bodyPr/>
        <a:lstStyle/>
        <a:p>
          <a:endParaRPr lang="en-CA"/>
        </a:p>
      </dgm:t>
    </dgm:pt>
    <dgm:pt modelId="{B1B250BC-2D25-411B-ADE6-A26D4795D276}">
      <dgm:prSet/>
      <dgm:spPr/>
      <dgm:t>
        <a:bodyPr/>
        <a:lstStyle/>
        <a:p>
          <a:r>
            <a:rPr lang="en-CA" dirty="0"/>
            <a:t>All Fires</a:t>
          </a:r>
        </a:p>
      </dgm:t>
    </dgm:pt>
    <dgm:pt modelId="{4A2F3FA8-2486-4CB1-8B69-55FA4D479DCD}" type="parTrans" cxnId="{7D8B2AD0-0BD2-49BA-A394-05A4E50D4A72}">
      <dgm:prSet/>
      <dgm:spPr/>
      <dgm:t>
        <a:bodyPr/>
        <a:lstStyle/>
        <a:p>
          <a:endParaRPr lang="en-CA"/>
        </a:p>
      </dgm:t>
    </dgm:pt>
    <dgm:pt modelId="{ED16386F-3A20-4E1F-AAE1-D800207C2F8F}" type="sibTrans" cxnId="{7D8B2AD0-0BD2-49BA-A394-05A4E50D4A72}">
      <dgm:prSet/>
      <dgm:spPr/>
      <dgm:t>
        <a:bodyPr/>
        <a:lstStyle/>
        <a:p>
          <a:endParaRPr lang="en-CA"/>
        </a:p>
      </dgm:t>
    </dgm:pt>
    <dgm:pt modelId="{9F5B1962-2E15-46CC-BF16-8B85240ADFBC}">
      <dgm:prSet/>
      <dgm:spPr/>
      <dgm:t>
        <a:bodyPr/>
        <a:lstStyle/>
        <a:p>
          <a:r>
            <a:rPr lang="en-CA"/>
            <a:t>Interior Attack</a:t>
          </a:r>
        </a:p>
      </dgm:t>
    </dgm:pt>
    <dgm:pt modelId="{2AAF0D68-EF08-45EA-A604-AE8622A2906D}" type="parTrans" cxnId="{9DB82151-D78A-47CF-AA26-55F39B758812}">
      <dgm:prSet/>
      <dgm:spPr/>
      <dgm:t>
        <a:bodyPr/>
        <a:lstStyle/>
        <a:p>
          <a:endParaRPr lang="en-CA"/>
        </a:p>
      </dgm:t>
    </dgm:pt>
    <dgm:pt modelId="{688E6848-9D37-4602-B11E-51ED7C06F9A7}" type="sibTrans" cxnId="{9DB82151-D78A-47CF-AA26-55F39B758812}">
      <dgm:prSet/>
      <dgm:spPr/>
      <dgm:t>
        <a:bodyPr/>
        <a:lstStyle/>
        <a:p>
          <a:endParaRPr lang="en-CA"/>
        </a:p>
      </dgm:t>
    </dgm:pt>
    <dgm:pt modelId="{7F1CE3D0-66A6-446A-A2B1-7059CE8CD950}">
      <dgm:prSet/>
      <dgm:spPr/>
      <dgm:t>
        <a:bodyPr/>
        <a:lstStyle/>
        <a:p>
          <a:r>
            <a:rPr lang="en-CA"/>
            <a:t>Includes Search and Rescue</a:t>
          </a:r>
        </a:p>
      </dgm:t>
    </dgm:pt>
    <dgm:pt modelId="{9349EFC3-2618-43B9-982D-02024AD55048}" type="parTrans" cxnId="{84AC5B5C-5C4D-472D-9CB6-94A51B2B3ECE}">
      <dgm:prSet/>
      <dgm:spPr/>
      <dgm:t>
        <a:bodyPr/>
        <a:lstStyle/>
        <a:p>
          <a:endParaRPr lang="en-CA"/>
        </a:p>
      </dgm:t>
    </dgm:pt>
    <dgm:pt modelId="{57AE7BE7-314B-4118-B8BB-D4476CE62A3E}" type="sibTrans" cxnId="{84AC5B5C-5C4D-472D-9CB6-94A51B2B3ECE}">
      <dgm:prSet/>
      <dgm:spPr/>
      <dgm:t>
        <a:bodyPr/>
        <a:lstStyle/>
        <a:p>
          <a:endParaRPr lang="en-CA"/>
        </a:p>
      </dgm:t>
    </dgm:pt>
    <dgm:pt modelId="{026E723F-17DC-48C1-B0A4-1D7BC6441AFE}">
      <dgm:prSet/>
      <dgm:spPr/>
      <dgm:t>
        <a:bodyPr/>
        <a:lstStyle/>
        <a:p>
          <a:r>
            <a:rPr lang="en-CA"/>
            <a:t>Exterior Attack</a:t>
          </a:r>
        </a:p>
      </dgm:t>
    </dgm:pt>
    <dgm:pt modelId="{C0470D6F-9AF2-43A7-8BD3-7076C99F880F}" type="parTrans" cxnId="{239BC967-14FF-4797-BDF1-1E519FC62DBF}">
      <dgm:prSet/>
      <dgm:spPr/>
      <dgm:t>
        <a:bodyPr/>
        <a:lstStyle/>
        <a:p>
          <a:endParaRPr lang="en-CA"/>
        </a:p>
      </dgm:t>
    </dgm:pt>
    <dgm:pt modelId="{79DD4136-1484-4A17-AB97-FD86317046EE}" type="sibTrans" cxnId="{239BC967-14FF-4797-BDF1-1E519FC62DBF}">
      <dgm:prSet/>
      <dgm:spPr/>
      <dgm:t>
        <a:bodyPr/>
        <a:lstStyle/>
        <a:p>
          <a:endParaRPr lang="en-CA"/>
        </a:p>
      </dgm:t>
    </dgm:pt>
    <dgm:pt modelId="{B1B70359-63FA-48E0-B6D8-171F067034D3}">
      <dgm:prSet/>
      <dgm:spPr/>
      <dgm:t>
        <a:bodyPr/>
        <a:lstStyle/>
        <a:p>
          <a:r>
            <a:rPr lang="en-CA"/>
            <a:t>Wildland Fires</a:t>
          </a:r>
        </a:p>
      </dgm:t>
    </dgm:pt>
    <dgm:pt modelId="{2EF97D9B-7599-4DA8-848F-F5A85327D4BC}" type="parTrans" cxnId="{E3AEEF88-2C89-4646-8488-91DDEDC1B6B5}">
      <dgm:prSet/>
      <dgm:spPr/>
      <dgm:t>
        <a:bodyPr/>
        <a:lstStyle/>
        <a:p>
          <a:endParaRPr lang="en-CA"/>
        </a:p>
      </dgm:t>
    </dgm:pt>
    <dgm:pt modelId="{C1A2D8CC-8050-4F44-A6C7-8BE8D36523C1}" type="sibTrans" cxnId="{E3AEEF88-2C89-4646-8488-91DDEDC1B6B5}">
      <dgm:prSet/>
      <dgm:spPr/>
      <dgm:t>
        <a:bodyPr/>
        <a:lstStyle/>
        <a:p>
          <a:endParaRPr lang="en-CA"/>
        </a:p>
      </dgm:t>
    </dgm:pt>
    <dgm:pt modelId="{6E374EEC-95DE-4D82-B184-E6A0D1F9E633}">
      <dgm:prSet/>
      <dgm:spPr/>
      <dgm:t>
        <a:bodyPr/>
        <a:lstStyle/>
        <a:p>
          <a:r>
            <a:rPr lang="en-CA" dirty="0"/>
            <a:t>Auto Extrication</a:t>
          </a:r>
        </a:p>
      </dgm:t>
    </dgm:pt>
    <dgm:pt modelId="{77EBB7CA-6A70-4833-8D83-71CD2548D409}" type="parTrans" cxnId="{1AA10F87-3620-4AC2-9F92-443C0C9D56CA}">
      <dgm:prSet/>
      <dgm:spPr/>
      <dgm:t>
        <a:bodyPr/>
        <a:lstStyle/>
        <a:p>
          <a:endParaRPr lang="en-CA"/>
        </a:p>
      </dgm:t>
    </dgm:pt>
    <dgm:pt modelId="{588A0FBC-B3F0-401B-B383-4B5A53E8BA1F}" type="sibTrans" cxnId="{1AA10F87-3620-4AC2-9F92-443C0C9D56CA}">
      <dgm:prSet/>
      <dgm:spPr/>
      <dgm:t>
        <a:bodyPr/>
        <a:lstStyle/>
        <a:p>
          <a:endParaRPr lang="en-CA"/>
        </a:p>
      </dgm:t>
    </dgm:pt>
    <dgm:pt modelId="{4AB04FCF-ACAF-41E4-ABE6-94662FDD7590}">
      <dgm:prSet/>
      <dgm:spPr/>
      <dgm:t>
        <a:bodyPr/>
        <a:lstStyle/>
        <a:p>
          <a:r>
            <a:rPr lang="en-CA"/>
            <a:t>Hazmat Awareness</a:t>
          </a:r>
        </a:p>
      </dgm:t>
    </dgm:pt>
    <dgm:pt modelId="{F9509934-7C58-48B4-8F71-6A6003D0AB8B}" type="parTrans" cxnId="{ACC73B92-5E06-4381-AE90-49C294039B8F}">
      <dgm:prSet/>
      <dgm:spPr/>
      <dgm:t>
        <a:bodyPr/>
        <a:lstStyle/>
        <a:p>
          <a:endParaRPr lang="en-CA"/>
        </a:p>
      </dgm:t>
    </dgm:pt>
    <dgm:pt modelId="{017A6F1D-12D9-4C56-84FE-A9099554A5AB}" type="sibTrans" cxnId="{ACC73B92-5E06-4381-AE90-49C294039B8F}">
      <dgm:prSet/>
      <dgm:spPr/>
      <dgm:t>
        <a:bodyPr/>
        <a:lstStyle/>
        <a:p>
          <a:endParaRPr lang="en-CA"/>
        </a:p>
      </dgm:t>
    </dgm:pt>
    <dgm:pt modelId="{84329A30-C3C7-477F-8E58-7E87AA003085}">
      <dgm:prSet/>
      <dgm:spPr/>
      <dgm:t>
        <a:bodyPr/>
        <a:lstStyle/>
        <a:p>
          <a:r>
            <a:rPr lang="en-CA" dirty="0"/>
            <a:t>Shoreline Rescue</a:t>
          </a:r>
        </a:p>
      </dgm:t>
    </dgm:pt>
    <dgm:pt modelId="{76B722EB-403F-4FD5-9812-E0FCDC8C3C9D}" type="parTrans" cxnId="{7670E9C2-BF33-4518-BA7C-1A13228CC767}">
      <dgm:prSet/>
      <dgm:spPr/>
      <dgm:t>
        <a:bodyPr/>
        <a:lstStyle/>
        <a:p>
          <a:endParaRPr lang="en-CA"/>
        </a:p>
      </dgm:t>
    </dgm:pt>
    <dgm:pt modelId="{68ED5A38-8BFA-43A7-B2FE-78D434F1C29A}" type="sibTrans" cxnId="{7670E9C2-BF33-4518-BA7C-1A13228CC767}">
      <dgm:prSet/>
      <dgm:spPr/>
      <dgm:t>
        <a:bodyPr/>
        <a:lstStyle/>
        <a:p>
          <a:endParaRPr lang="en-CA"/>
        </a:p>
      </dgm:t>
    </dgm:pt>
    <dgm:pt modelId="{A9B7F93B-5D4C-4AA4-933A-483C3B0ECC6F}">
      <dgm:prSet/>
      <dgm:spPr/>
      <dgm:t>
        <a:bodyPr/>
        <a:lstStyle/>
        <a:p>
          <a:r>
            <a:rPr lang="en-CA" dirty="0"/>
            <a:t>Other Responsibilities</a:t>
          </a:r>
        </a:p>
      </dgm:t>
    </dgm:pt>
    <dgm:pt modelId="{71BE8566-7F05-4E26-A57B-11A213B8A1B9}" type="parTrans" cxnId="{9EE086D7-07ED-4C30-B463-95C8C23BE816}">
      <dgm:prSet/>
      <dgm:spPr/>
      <dgm:t>
        <a:bodyPr/>
        <a:lstStyle/>
        <a:p>
          <a:endParaRPr lang="en-CA"/>
        </a:p>
      </dgm:t>
    </dgm:pt>
    <dgm:pt modelId="{6C6702CF-97CE-4808-9DE2-88475A384668}" type="sibTrans" cxnId="{9EE086D7-07ED-4C30-B463-95C8C23BE816}">
      <dgm:prSet/>
      <dgm:spPr/>
      <dgm:t>
        <a:bodyPr/>
        <a:lstStyle/>
        <a:p>
          <a:endParaRPr lang="en-CA"/>
        </a:p>
      </dgm:t>
    </dgm:pt>
    <dgm:pt modelId="{22BDFB5E-3148-4E30-8992-A3F06E35A340}">
      <dgm:prSet/>
      <dgm:spPr/>
      <dgm:t>
        <a:bodyPr/>
        <a:lstStyle/>
        <a:p>
          <a:r>
            <a:rPr lang="en-CA" dirty="0"/>
            <a:t>Community Events</a:t>
          </a:r>
        </a:p>
      </dgm:t>
    </dgm:pt>
    <dgm:pt modelId="{ABAA8C97-9EF2-4DFF-8ED4-7985509624A6}" type="parTrans" cxnId="{F5C53135-4312-49F6-BC01-232DF878C357}">
      <dgm:prSet/>
      <dgm:spPr/>
      <dgm:t>
        <a:bodyPr/>
        <a:lstStyle/>
        <a:p>
          <a:endParaRPr lang="en-CA"/>
        </a:p>
      </dgm:t>
    </dgm:pt>
    <dgm:pt modelId="{057FE205-7FD6-4B30-941F-E4F0EEEE69F6}" type="sibTrans" cxnId="{F5C53135-4312-49F6-BC01-232DF878C357}">
      <dgm:prSet/>
      <dgm:spPr/>
      <dgm:t>
        <a:bodyPr/>
        <a:lstStyle/>
        <a:p>
          <a:endParaRPr lang="en-CA"/>
        </a:p>
      </dgm:t>
    </dgm:pt>
    <dgm:pt modelId="{CC0D5B6C-C44C-48B2-8A5E-BBD3837BB436}">
      <dgm:prSet/>
      <dgm:spPr/>
      <dgm:t>
        <a:bodyPr/>
        <a:lstStyle/>
        <a:p>
          <a:r>
            <a:rPr lang="en-CA" dirty="0"/>
            <a:t>Fire Prevention/Education</a:t>
          </a:r>
        </a:p>
      </dgm:t>
    </dgm:pt>
    <dgm:pt modelId="{E67DB5E1-A455-4E67-A24F-9859F685C8AB}" type="parTrans" cxnId="{F358DEB9-E039-4AD0-8596-8B0E82E5D8D3}">
      <dgm:prSet/>
      <dgm:spPr/>
      <dgm:t>
        <a:bodyPr/>
        <a:lstStyle/>
        <a:p>
          <a:endParaRPr lang="en-CA"/>
        </a:p>
      </dgm:t>
    </dgm:pt>
    <dgm:pt modelId="{03807725-EC63-433A-BA54-0C4047599C6A}" type="sibTrans" cxnId="{F358DEB9-E039-4AD0-8596-8B0E82E5D8D3}">
      <dgm:prSet/>
      <dgm:spPr/>
      <dgm:t>
        <a:bodyPr/>
        <a:lstStyle/>
        <a:p>
          <a:endParaRPr lang="en-CA"/>
        </a:p>
      </dgm:t>
    </dgm:pt>
    <dgm:pt modelId="{3390C8C7-EFED-4FAB-AB40-4D3186A0AAD3}">
      <dgm:prSet/>
      <dgm:spPr/>
      <dgm:t>
        <a:bodyPr/>
        <a:lstStyle/>
        <a:p>
          <a:endParaRPr lang="en-CA" dirty="0"/>
        </a:p>
      </dgm:t>
    </dgm:pt>
    <dgm:pt modelId="{4B16F85D-E9EF-4FAC-B6E4-C9D4EC559A38}" type="parTrans" cxnId="{9FD80246-ACB1-4BD1-81AF-FF141ACE614B}">
      <dgm:prSet/>
      <dgm:spPr/>
      <dgm:t>
        <a:bodyPr/>
        <a:lstStyle/>
        <a:p>
          <a:endParaRPr lang="en-CA"/>
        </a:p>
      </dgm:t>
    </dgm:pt>
    <dgm:pt modelId="{1B938DED-664E-4436-A5A1-C40A45A254D4}" type="sibTrans" cxnId="{9FD80246-ACB1-4BD1-81AF-FF141ACE614B}">
      <dgm:prSet/>
      <dgm:spPr/>
      <dgm:t>
        <a:bodyPr/>
        <a:lstStyle/>
        <a:p>
          <a:endParaRPr lang="en-CA"/>
        </a:p>
      </dgm:t>
    </dgm:pt>
    <dgm:pt modelId="{23CE98AF-4926-4DC3-BB99-4F25DFF4FB79}">
      <dgm:prSet/>
      <dgm:spPr/>
      <dgm:t>
        <a:bodyPr/>
        <a:lstStyle/>
        <a:p>
          <a:r>
            <a:rPr lang="en-CA" dirty="0"/>
            <a:t>Home Inspections:</a:t>
          </a:r>
        </a:p>
      </dgm:t>
    </dgm:pt>
    <dgm:pt modelId="{F7EA31DC-1A66-46BD-BBE6-22CBFE6FBD48}" type="parTrans" cxnId="{031A3C27-FE51-4242-B63B-0541574737BD}">
      <dgm:prSet/>
      <dgm:spPr/>
      <dgm:t>
        <a:bodyPr/>
        <a:lstStyle/>
        <a:p>
          <a:endParaRPr lang="en-CA"/>
        </a:p>
      </dgm:t>
    </dgm:pt>
    <dgm:pt modelId="{94B6D74C-2643-4D8C-A670-4ACCA1A77DEC}" type="sibTrans" cxnId="{031A3C27-FE51-4242-B63B-0541574737BD}">
      <dgm:prSet/>
      <dgm:spPr/>
      <dgm:t>
        <a:bodyPr/>
        <a:lstStyle/>
        <a:p>
          <a:endParaRPr lang="en-CA"/>
        </a:p>
      </dgm:t>
    </dgm:pt>
    <dgm:pt modelId="{A45AFBAB-E539-49D2-9CEB-1A7A51FC0400}">
      <dgm:prSet/>
      <dgm:spPr/>
      <dgm:t>
        <a:bodyPr/>
        <a:lstStyle/>
        <a:p>
          <a:r>
            <a:rPr lang="en-CA" dirty="0"/>
            <a:t>Child &amp; Family Services</a:t>
          </a:r>
        </a:p>
      </dgm:t>
    </dgm:pt>
    <dgm:pt modelId="{A710AB58-9052-4FDE-88B6-0A206F726471}" type="parTrans" cxnId="{C574A4E1-91A3-4D29-8AD9-90E2B077A58D}">
      <dgm:prSet/>
      <dgm:spPr/>
      <dgm:t>
        <a:bodyPr/>
        <a:lstStyle/>
        <a:p>
          <a:endParaRPr lang="en-CA"/>
        </a:p>
      </dgm:t>
    </dgm:pt>
    <dgm:pt modelId="{55631632-CFE5-43BB-BE20-BD2DA3A0BB49}" type="sibTrans" cxnId="{C574A4E1-91A3-4D29-8AD9-90E2B077A58D}">
      <dgm:prSet/>
      <dgm:spPr/>
      <dgm:t>
        <a:bodyPr/>
        <a:lstStyle/>
        <a:p>
          <a:endParaRPr lang="en-CA"/>
        </a:p>
      </dgm:t>
    </dgm:pt>
    <dgm:pt modelId="{E1DD3047-F1F0-4DFA-ADDA-79C45943816F}">
      <dgm:prSet/>
      <dgm:spPr/>
      <dgm:t>
        <a:bodyPr/>
        <a:lstStyle/>
        <a:p>
          <a:r>
            <a:rPr lang="en-CA" dirty="0"/>
            <a:t>DSSAB</a:t>
          </a:r>
        </a:p>
      </dgm:t>
    </dgm:pt>
    <dgm:pt modelId="{6306E9D3-5C18-4A4B-AFA9-AB19EC8B099D}" type="parTrans" cxnId="{FF601FAB-99C0-4810-9ADB-16878581036F}">
      <dgm:prSet/>
      <dgm:spPr/>
      <dgm:t>
        <a:bodyPr/>
        <a:lstStyle/>
        <a:p>
          <a:endParaRPr lang="en-CA"/>
        </a:p>
      </dgm:t>
    </dgm:pt>
    <dgm:pt modelId="{78D86A4F-643D-438E-BB41-6F47EB07CC80}" type="sibTrans" cxnId="{FF601FAB-99C0-4810-9ADB-16878581036F}">
      <dgm:prSet/>
      <dgm:spPr/>
      <dgm:t>
        <a:bodyPr/>
        <a:lstStyle/>
        <a:p>
          <a:endParaRPr lang="en-CA"/>
        </a:p>
      </dgm:t>
    </dgm:pt>
    <dgm:pt modelId="{C24C8255-C293-4816-852B-C47E70499692}">
      <dgm:prSet/>
      <dgm:spPr/>
      <dgm:t>
        <a:bodyPr/>
        <a:lstStyle/>
        <a:p>
          <a:r>
            <a:rPr lang="en-CA" dirty="0"/>
            <a:t>Vulnerable Occupancy Fire Drill &amp; Inspection</a:t>
          </a:r>
        </a:p>
      </dgm:t>
    </dgm:pt>
    <dgm:pt modelId="{FC547263-F5B6-4E8B-9769-80B966604A36}" type="parTrans" cxnId="{28609013-3B20-4351-889A-55035805184C}">
      <dgm:prSet/>
      <dgm:spPr/>
      <dgm:t>
        <a:bodyPr/>
        <a:lstStyle/>
        <a:p>
          <a:endParaRPr lang="en-CA"/>
        </a:p>
      </dgm:t>
    </dgm:pt>
    <dgm:pt modelId="{0B9EFDD8-908A-4E5F-B73C-FB610EA28DB9}" type="sibTrans" cxnId="{28609013-3B20-4351-889A-55035805184C}">
      <dgm:prSet/>
      <dgm:spPr/>
      <dgm:t>
        <a:bodyPr/>
        <a:lstStyle/>
        <a:p>
          <a:endParaRPr lang="en-CA"/>
        </a:p>
      </dgm:t>
    </dgm:pt>
    <dgm:pt modelId="{E706E89F-8839-49F8-8571-6BF471B6A4FE}">
      <dgm:prSet/>
      <dgm:spPr/>
      <dgm:t>
        <a:bodyPr/>
        <a:lstStyle/>
        <a:p>
          <a:r>
            <a:rPr lang="en-CA" dirty="0"/>
            <a:t>Public Education</a:t>
          </a:r>
        </a:p>
      </dgm:t>
    </dgm:pt>
    <dgm:pt modelId="{38034F45-7C11-4FBB-BE88-2BAAE46CAA9D}" type="parTrans" cxnId="{52EC29FD-FE80-49D5-A576-54621E0CAD31}">
      <dgm:prSet/>
      <dgm:spPr/>
      <dgm:t>
        <a:bodyPr/>
        <a:lstStyle/>
        <a:p>
          <a:endParaRPr lang="en-CA"/>
        </a:p>
      </dgm:t>
    </dgm:pt>
    <dgm:pt modelId="{77D579C8-6E35-4CE8-AB10-CB9F38C49158}" type="sibTrans" cxnId="{52EC29FD-FE80-49D5-A576-54621E0CAD31}">
      <dgm:prSet/>
      <dgm:spPr/>
      <dgm:t>
        <a:bodyPr/>
        <a:lstStyle/>
        <a:p>
          <a:endParaRPr lang="en-CA"/>
        </a:p>
      </dgm:t>
    </dgm:pt>
    <dgm:pt modelId="{E4BFF2FC-68B4-431D-A948-BD5D0552F5B7}">
      <dgm:prSet/>
      <dgm:spPr/>
      <dgm:t>
        <a:bodyPr/>
        <a:lstStyle/>
        <a:p>
          <a:r>
            <a:rPr lang="en-CA" dirty="0"/>
            <a:t>Schools</a:t>
          </a:r>
        </a:p>
      </dgm:t>
    </dgm:pt>
    <dgm:pt modelId="{0D7744F4-4BE6-4B3E-9D89-843F38C73DCF}" type="parTrans" cxnId="{05DD18F2-BD73-4661-AFD7-5B18D8D47A2E}">
      <dgm:prSet/>
      <dgm:spPr/>
      <dgm:t>
        <a:bodyPr/>
        <a:lstStyle/>
        <a:p>
          <a:endParaRPr lang="en-CA"/>
        </a:p>
      </dgm:t>
    </dgm:pt>
    <dgm:pt modelId="{6C83496C-5514-4CA6-BF1C-ADB89657BC0A}" type="sibTrans" cxnId="{05DD18F2-BD73-4661-AFD7-5B18D8D47A2E}">
      <dgm:prSet/>
      <dgm:spPr/>
      <dgm:t>
        <a:bodyPr/>
        <a:lstStyle/>
        <a:p>
          <a:endParaRPr lang="en-CA"/>
        </a:p>
      </dgm:t>
    </dgm:pt>
    <dgm:pt modelId="{84BC8DCE-9866-488C-843A-8FB57E6BC442}">
      <dgm:prSet/>
      <dgm:spPr/>
      <dgm:t>
        <a:bodyPr/>
        <a:lstStyle/>
        <a:p>
          <a:r>
            <a:rPr lang="en-CA" dirty="0"/>
            <a:t>Senior Buildings</a:t>
          </a:r>
        </a:p>
      </dgm:t>
    </dgm:pt>
    <dgm:pt modelId="{C0C8CA56-6590-4C65-B5ED-B31AAA7BF7C4}" type="parTrans" cxnId="{667990D2-C056-4829-B187-D8C7F2C7E38E}">
      <dgm:prSet/>
      <dgm:spPr/>
      <dgm:t>
        <a:bodyPr/>
        <a:lstStyle/>
        <a:p>
          <a:endParaRPr lang="en-CA"/>
        </a:p>
      </dgm:t>
    </dgm:pt>
    <dgm:pt modelId="{4931C807-49D6-4605-B3DF-EC4B10B389A1}" type="sibTrans" cxnId="{667990D2-C056-4829-B187-D8C7F2C7E38E}">
      <dgm:prSet/>
      <dgm:spPr/>
      <dgm:t>
        <a:bodyPr/>
        <a:lstStyle/>
        <a:p>
          <a:endParaRPr lang="en-CA"/>
        </a:p>
      </dgm:t>
    </dgm:pt>
    <dgm:pt modelId="{E124244B-6846-4823-93D9-DF68BB5CEF0C}">
      <dgm:prSet/>
      <dgm:spPr/>
      <dgm:t>
        <a:bodyPr/>
        <a:lstStyle/>
        <a:p>
          <a:r>
            <a:rPr lang="en-CA" dirty="0"/>
            <a:t>Home Inspections</a:t>
          </a:r>
        </a:p>
      </dgm:t>
    </dgm:pt>
    <dgm:pt modelId="{0C4A7463-4A4E-40CE-BA0C-D6CFB3810638}" type="parTrans" cxnId="{1BFB4711-24A6-4562-AA1D-7AE49919D146}">
      <dgm:prSet/>
      <dgm:spPr/>
      <dgm:t>
        <a:bodyPr/>
        <a:lstStyle/>
        <a:p>
          <a:endParaRPr lang="en-CA"/>
        </a:p>
      </dgm:t>
    </dgm:pt>
    <dgm:pt modelId="{C8CD460C-8488-4A93-B660-8C356EB76EC5}" type="sibTrans" cxnId="{1BFB4711-24A6-4562-AA1D-7AE49919D146}">
      <dgm:prSet/>
      <dgm:spPr/>
      <dgm:t>
        <a:bodyPr/>
        <a:lstStyle/>
        <a:p>
          <a:endParaRPr lang="en-CA"/>
        </a:p>
      </dgm:t>
    </dgm:pt>
    <dgm:pt modelId="{FBB80096-F394-4B72-B77B-02D44A57D4B7}">
      <dgm:prSet/>
      <dgm:spPr/>
      <dgm:t>
        <a:bodyPr/>
        <a:lstStyle/>
        <a:p>
          <a:r>
            <a:rPr lang="en-CA" dirty="0"/>
            <a:t>Food Drives</a:t>
          </a:r>
        </a:p>
      </dgm:t>
    </dgm:pt>
    <dgm:pt modelId="{5B29C992-6AA1-4950-A9CB-3E0559676795}" type="parTrans" cxnId="{F0113EE1-BA88-4A7B-B79B-4BE2173A621C}">
      <dgm:prSet/>
      <dgm:spPr/>
      <dgm:t>
        <a:bodyPr/>
        <a:lstStyle/>
        <a:p>
          <a:endParaRPr lang="en-CA"/>
        </a:p>
      </dgm:t>
    </dgm:pt>
    <dgm:pt modelId="{79D269CC-786A-47B9-9629-216333460B35}" type="sibTrans" cxnId="{F0113EE1-BA88-4A7B-B79B-4BE2173A621C}">
      <dgm:prSet/>
      <dgm:spPr/>
      <dgm:t>
        <a:bodyPr/>
        <a:lstStyle/>
        <a:p>
          <a:endParaRPr lang="en-CA"/>
        </a:p>
      </dgm:t>
    </dgm:pt>
    <dgm:pt modelId="{EACD70D7-AAEA-48FD-9B3A-DFE7A1639C02}">
      <dgm:prSet/>
      <dgm:spPr/>
      <dgm:t>
        <a:bodyPr/>
        <a:lstStyle/>
        <a:p>
          <a:r>
            <a:rPr lang="en-CA" dirty="0"/>
            <a:t>Boot Drives</a:t>
          </a:r>
        </a:p>
      </dgm:t>
    </dgm:pt>
    <dgm:pt modelId="{99152A01-FBC2-4BAC-888C-8CEE8E66D8C2}" type="parTrans" cxnId="{BE43F545-4993-461C-BD93-2FA6D87AD96E}">
      <dgm:prSet/>
      <dgm:spPr/>
      <dgm:t>
        <a:bodyPr/>
        <a:lstStyle/>
        <a:p>
          <a:endParaRPr lang="en-CA"/>
        </a:p>
      </dgm:t>
    </dgm:pt>
    <dgm:pt modelId="{E875C78D-6FAC-4E17-BD87-2E06187BAC2C}" type="sibTrans" cxnId="{BE43F545-4993-461C-BD93-2FA6D87AD96E}">
      <dgm:prSet/>
      <dgm:spPr/>
      <dgm:t>
        <a:bodyPr/>
        <a:lstStyle/>
        <a:p>
          <a:endParaRPr lang="en-CA"/>
        </a:p>
      </dgm:t>
    </dgm:pt>
    <dgm:pt modelId="{999B37F7-C141-4C9D-AF65-3E4AC3642470}">
      <dgm:prSet/>
      <dgm:spPr/>
      <dgm:t>
        <a:bodyPr/>
        <a:lstStyle/>
        <a:p>
          <a:r>
            <a:rPr lang="en-CA" dirty="0"/>
            <a:t>Fireworks</a:t>
          </a:r>
        </a:p>
      </dgm:t>
    </dgm:pt>
    <dgm:pt modelId="{CEB177F2-E2D9-4A6D-B5E7-08AEE17262C6}" type="parTrans" cxnId="{3EFDDDA5-F31A-47B8-8274-2685A99532E0}">
      <dgm:prSet/>
      <dgm:spPr/>
      <dgm:t>
        <a:bodyPr/>
        <a:lstStyle/>
        <a:p>
          <a:endParaRPr lang="en-CA"/>
        </a:p>
      </dgm:t>
    </dgm:pt>
    <dgm:pt modelId="{FE4E81C4-F204-4619-BDF3-6D9B92BAB0EC}" type="sibTrans" cxnId="{3EFDDDA5-F31A-47B8-8274-2685A99532E0}">
      <dgm:prSet/>
      <dgm:spPr/>
      <dgm:t>
        <a:bodyPr/>
        <a:lstStyle/>
        <a:p>
          <a:endParaRPr lang="en-CA"/>
        </a:p>
      </dgm:t>
    </dgm:pt>
    <dgm:pt modelId="{B67B85C6-0F58-416F-B3CE-D45B00E73908}">
      <dgm:prSet/>
      <dgm:spPr/>
      <dgm:t>
        <a:bodyPr/>
        <a:lstStyle/>
        <a:p>
          <a:r>
            <a:rPr lang="en-CA" dirty="0"/>
            <a:t>Challenges</a:t>
          </a:r>
        </a:p>
      </dgm:t>
    </dgm:pt>
    <dgm:pt modelId="{DCEFE17E-04E4-434A-A1FC-B2A2CE97E9CC}" type="parTrans" cxnId="{0A2766E3-3630-4632-B623-E5FB0CFEC3DF}">
      <dgm:prSet/>
      <dgm:spPr/>
      <dgm:t>
        <a:bodyPr/>
        <a:lstStyle/>
        <a:p>
          <a:endParaRPr lang="en-CA"/>
        </a:p>
      </dgm:t>
    </dgm:pt>
    <dgm:pt modelId="{0B8EC5BF-E2D3-4FCA-A3C5-B4F2CEA7CAD6}" type="sibTrans" cxnId="{0A2766E3-3630-4632-B623-E5FB0CFEC3DF}">
      <dgm:prSet/>
      <dgm:spPr/>
      <dgm:t>
        <a:bodyPr/>
        <a:lstStyle/>
        <a:p>
          <a:endParaRPr lang="en-CA"/>
        </a:p>
      </dgm:t>
    </dgm:pt>
    <dgm:pt modelId="{43E657AF-9356-48A2-93F9-42CDC4EE975B}">
      <dgm:prSet/>
      <dgm:spPr/>
      <dgm:t>
        <a:bodyPr/>
        <a:lstStyle/>
        <a:p>
          <a:r>
            <a:rPr lang="en-CA" dirty="0"/>
            <a:t>Large Geographical Footprint</a:t>
          </a:r>
        </a:p>
      </dgm:t>
    </dgm:pt>
    <dgm:pt modelId="{8713761F-827E-4992-9049-D4B65ACE6F0E}" type="parTrans" cxnId="{76F8ED01-EA03-42C2-94A7-5056EF7CA683}">
      <dgm:prSet/>
      <dgm:spPr/>
      <dgm:t>
        <a:bodyPr/>
        <a:lstStyle/>
        <a:p>
          <a:endParaRPr lang="en-CA"/>
        </a:p>
      </dgm:t>
    </dgm:pt>
    <dgm:pt modelId="{5FF0E298-3F1D-4ACC-94EE-2A12C631283F}" type="sibTrans" cxnId="{76F8ED01-EA03-42C2-94A7-5056EF7CA683}">
      <dgm:prSet/>
      <dgm:spPr/>
      <dgm:t>
        <a:bodyPr/>
        <a:lstStyle/>
        <a:p>
          <a:endParaRPr lang="en-CA"/>
        </a:p>
      </dgm:t>
    </dgm:pt>
    <dgm:pt modelId="{ACBA0AE9-3598-41A1-A3F3-8F9ACF6B7217}">
      <dgm:prSet/>
      <dgm:spPr/>
      <dgm:t>
        <a:bodyPr/>
        <a:lstStyle/>
        <a:p>
          <a:r>
            <a:rPr lang="en-CA" dirty="0"/>
            <a:t>Large Portion in Rural Areas</a:t>
          </a:r>
        </a:p>
      </dgm:t>
    </dgm:pt>
    <dgm:pt modelId="{FA0E616F-CF6E-4212-90C7-F47F3B2DD058}" type="parTrans" cxnId="{D647861B-102D-45C4-A150-1187AC51BBC2}">
      <dgm:prSet/>
      <dgm:spPr/>
      <dgm:t>
        <a:bodyPr/>
        <a:lstStyle/>
        <a:p>
          <a:endParaRPr lang="en-CA"/>
        </a:p>
      </dgm:t>
    </dgm:pt>
    <dgm:pt modelId="{2DD86760-D8BD-4B78-BC0A-BE02C2BEA852}" type="sibTrans" cxnId="{D647861B-102D-45C4-A150-1187AC51BBC2}">
      <dgm:prSet/>
      <dgm:spPr/>
      <dgm:t>
        <a:bodyPr/>
        <a:lstStyle/>
        <a:p>
          <a:endParaRPr lang="en-CA"/>
        </a:p>
      </dgm:t>
    </dgm:pt>
    <dgm:pt modelId="{99965747-DAB2-4CFA-99FA-D5305B0B8A26}">
      <dgm:prSet/>
      <dgm:spPr/>
      <dgm:t>
        <a:bodyPr/>
        <a:lstStyle/>
        <a:p>
          <a:r>
            <a:rPr lang="en-CA" dirty="0"/>
            <a:t>No hydrants</a:t>
          </a:r>
        </a:p>
      </dgm:t>
    </dgm:pt>
    <dgm:pt modelId="{D073AD85-3A32-4E3E-AA23-D340CAC420E2}" type="parTrans" cxnId="{9B450F6D-B30A-43C3-8111-845F980099E2}">
      <dgm:prSet/>
      <dgm:spPr/>
      <dgm:t>
        <a:bodyPr/>
        <a:lstStyle/>
        <a:p>
          <a:endParaRPr lang="en-CA"/>
        </a:p>
      </dgm:t>
    </dgm:pt>
    <dgm:pt modelId="{89B1A885-296A-47A2-A069-CA191E5F2124}" type="sibTrans" cxnId="{9B450F6D-B30A-43C3-8111-845F980099E2}">
      <dgm:prSet/>
      <dgm:spPr/>
      <dgm:t>
        <a:bodyPr/>
        <a:lstStyle/>
        <a:p>
          <a:endParaRPr lang="en-CA"/>
        </a:p>
      </dgm:t>
    </dgm:pt>
    <dgm:pt modelId="{2E37EED8-C2B3-482F-83D2-0ABC3E18CDBD}">
      <dgm:prSet/>
      <dgm:spPr/>
      <dgm:t>
        <a:bodyPr/>
        <a:lstStyle/>
        <a:p>
          <a:r>
            <a:rPr lang="en-CA" dirty="0"/>
            <a:t>Water shuttling</a:t>
          </a:r>
        </a:p>
      </dgm:t>
    </dgm:pt>
    <dgm:pt modelId="{F0C478B3-B9F4-4ED6-8270-84F04E986F65}" type="parTrans" cxnId="{47DA13A5-622E-4438-9EAF-01585E32960B}">
      <dgm:prSet/>
      <dgm:spPr/>
      <dgm:t>
        <a:bodyPr/>
        <a:lstStyle/>
        <a:p>
          <a:endParaRPr lang="en-CA"/>
        </a:p>
      </dgm:t>
    </dgm:pt>
    <dgm:pt modelId="{0C8D8CC1-6F98-4BED-AD9C-C438F1169144}" type="sibTrans" cxnId="{47DA13A5-622E-4438-9EAF-01585E32960B}">
      <dgm:prSet/>
      <dgm:spPr/>
      <dgm:t>
        <a:bodyPr/>
        <a:lstStyle/>
        <a:p>
          <a:endParaRPr lang="en-CA"/>
        </a:p>
      </dgm:t>
    </dgm:pt>
    <dgm:pt modelId="{5D3BE0F9-CE6E-469B-8168-EC714B5E5F64}">
      <dgm:prSet/>
      <dgm:spPr/>
      <dgm:t>
        <a:bodyPr/>
        <a:lstStyle/>
        <a:p>
          <a:r>
            <a:rPr lang="en-CA" dirty="0"/>
            <a:t>Extreme Weather Conditions</a:t>
          </a:r>
        </a:p>
      </dgm:t>
    </dgm:pt>
    <dgm:pt modelId="{ACB8264B-90D1-426E-9FFE-9C1020BD7716}" type="parTrans" cxnId="{7B732ECF-1EFC-409F-9624-94A95750BD70}">
      <dgm:prSet/>
      <dgm:spPr/>
      <dgm:t>
        <a:bodyPr/>
        <a:lstStyle/>
        <a:p>
          <a:endParaRPr lang="en-CA"/>
        </a:p>
      </dgm:t>
    </dgm:pt>
    <dgm:pt modelId="{B9FA1F8F-0F91-4C41-8FD4-07F18304C5EF}" type="sibTrans" cxnId="{7B732ECF-1EFC-409F-9624-94A95750BD70}">
      <dgm:prSet/>
      <dgm:spPr/>
      <dgm:t>
        <a:bodyPr/>
        <a:lstStyle/>
        <a:p>
          <a:endParaRPr lang="en-CA"/>
        </a:p>
      </dgm:t>
    </dgm:pt>
    <dgm:pt modelId="{796BB162-14FD-4B93-AFB1-608C2E866649}">
      <dgm:prSet/>
      <dgm:spPr/>
      <dgm:t>
        <a:bodyPr/>
        <a:lstStyle/>
        <a:p>
          <a:r>
            <a:rPr lang="en-CA" dirty="0"/>
            <a:t>Recruitment &amp; Retention</a:t>
          </a:r>
        </a:p>
      </dgm:t>
    </dgm:pt>
    <dgm:pt modelId="{119AAAD0-155B-45DD-831E-80E36DE93999}" type="parTrans" cxnId="{744ADFA8-F1C9-4DA6-8F94-FD3E2EA3712B}">
      <dgm:prSet/>
      <dgm:spPr/>
      <dgm:t>
        <a:bodyPr/>
        <a:lstStyle/>
        <a:p>
          <a:endParaRPr lang="en-CA"/>
        </a:p>
      </dgm:t>
    </dgm:pt>
    <dgm:pt modelId="{3BFC5F3C-73D2-4B91-8A26-04987422F98E}" type="sibTrans" cxnId="{744ADFA8-F1C9-4DA6-8F94-FD3E2EA3712B}">
      <dgm:prSet/>
      <dgm:spPr/>
      <dgm:t>
        <a:bodyPr/>
        <a:lstStyle/>
        <a:p>
          <a:endParaRPr lang="en-CA"/>
        </a:p>
      </dgm:t>
    </dgm:pt>
    <dgm:pt modelId="{81B75B33-78BE-4AF1-8198-0C338E5F9E6B}">
      <dgm:prSet/>
      <dgm:spPr/>
      <dgm:t>
        <a:bodyPr/>
        <a:lstStyle/>
        <a:p>
          <a:r>
            <a:rPr lang="en-CA" dirty="0"/>
            <a:t>Training</a:t>
          </a:r>
        </a:p>
      </dgm:t>
    </dgm:pt>
    <dgm:pt modelId="{FE44870D-8623-430C-91B8-56113D5B8BFF}" type="parTrans" cxnId="{C1D19CBC-714E-4C2B-A65E-29BA93D34C84}">
      <dgm:prSet/>
      <dgm:spPr/>
      <dgm:t>
        <a:bodyPr/>
        <a:lstStyle/>
        <a:p>
          <a:endParaRPr lang="en-CA"/>
        </a:p>
      </dgm:t>
    </dgm:pt>
    <dgm:pt modelId="{C1FA423C-92C0-419F-93E6-738832F60DF1}" type="sibTrans" cxnId="{C1D19CBC-714E-4C2B-A65E-29BA93D34C84}">
      <dgm:prSet/>
      <dgm:spPr/>
      <dgm:t>
        <a:bodyPr/>
        <a:lstStyle/>
        <a:p>
          <a:endParaRPr lang="en-CA"/>
        </a:p>
      </dgm:t>
    </dgm:pt>
    <dgm:pt modelId="{34983B4C-CC13-4AE2-A86C-1CB0BD2FDE47}">
      <dgm:prSet/>
      <dgm:spPr/>
      <dgm:t>
        <a:bodyPr/>
        <a:lstStyle/>
        <a:p>
          <a:r>
            <a:rPr lang="en-CA" dirty="0"/>
            <a:t>Compliance to Regulations</a:t>
          </a:r>
        </a:p>
      </dgm:t>
    </dgm:pt>
    <dgm:pt modelId="{958085E0-3EDA-4346-9375-A8FED504A1A4}" type="parTrans" cxnId="{4AFAB51A-4F7E-4002-9C9F-1E8ED71C343C}">
      <dgm:prSet/>
      <dgm:spPr/>
      <dgm:t>
        <a:bodyPr/>
        <a:lstStyle/>
        <a:p>
          <a:endParaRPr lang="en-CA"/>
        </a:p>
      </dgm:t>
    </dgm:pt>
    <dgm:pt modelId="{021F6CB8-0AE8-44F0-ACAA-DFCF47ECA25D}" type="sibTrans" cxnId="{4AFAB51A-4F7E-4002-9C9F-1E8ED71C343C}">
      <dgm:prSet/>
      <dgm:spPr/>
      <dgm:t>
        <a:bodyPr/>
        <a:lstStyle/>
        <a:p>
          <a:endParaRPr lang="en-CA"/>
        </a:p>
      </dgm:t>
    </dgm:pt>
    <dgm:pt modelId="{C375412F-B737-4D21-8D44-3CF4B59E26DF}">
      <dgm:prSet/>
      <dgm:spPr/>
      <dgm:t>
        <a:bodyPr/>
        <a:lstStyle/>
        <a:p>
          <a:r>
            <a:rPr lang="en-CA" dirty="0"/>
            <a:t>One Pumper Truck Out of Commission</a:t>
          </a:r>
        </a:p>
      </dgm:t>
    </dgm:pt>
    <dgm:pt modelId="{33EDE63C-CEA2-4197-9CF7-E9BC53232F23}" type="parTrans" cxnId="{BA551E15-5599-4A55-8B26-4BF970AB83FB}">
      <dgm:prSet/>
      <dgm:spPr/>
      <dgm:t>
        <a:bodyPr/>
        <a:lstStyle/>
        <a:p>
          <a:endParaRPr lang="en-CA"/>
        </a:p>
      </dgm:t>
    </dgm:pt>
    <dgm:pt modelId="{A2736216-8A28-4556-80CE-BDD21F4E577F}" type="sibTrans" cxnId="{BA551E15-5599-4A55-8B26-4BF970AB83FB}">
      <dgm:prSet/>
      <dgm:spPr/>
      <dgm:t>
        <a:bodyPr/>
        <a:lstStyle/>
        <a:p>
          <a:endParaRPr lang="en-CA"/>
        </a:p>
      </dgm:t>
    </dgm:pt>
    <dgm:pt modelId="{4BF24A3C-14C2-4BFE-991E-67845079E445}">
      <dgm:prSet/>
      <dgm:spPr/>
      <dgm:t>
        <a:bodyPr/>
        <a:lstStyle/>
        <a:p>
          <a:r>
            <a:rPr lang="en-CA" dirty="0"/>
            <a:t>PTSD</a:t>
          </a:r>
        </a:p>
      </dgm:t>
    </dgm:pt>
    <dgm:pt modelId="{F24BD363-253A-403B-80C3-7F06137819CD}" type="parTrans" cxnId="{B0CE9DAB-2D20-47FD-9CAE-AD40048FA4B9}">
      <dgm:prSet/>
      <dgm:spPr/>
      <dgm:t>
        <a:bodyPr/>
        <a:lstStyle/>
        <a:p>
          <a:endParaRPr lang="en-CA"/>
        </a:p>
      </dgm:t>
    </dgm:pt>
    <dgm:pt modelId="{CE820F33-8A57-4002-9C60-9DB29AD884FE}" type="sibTrans" cxnId="{B0CE9DAB-2D20-47FD-9CAE-AD40048FA4B9}">
      <dgm:prSet/>
      <dgm:spPr/>
      <dgm:t>
        <a:bodyPr/>
        <a:lstStyle/>
        <a:p>
          <a:endParaRPr lang="en-CA"/>
        </a:p>
      </dgm:t>
    </dgm:pt>
    <dgm:pt modelId="{4567690D-BA35-49F4-A66A-CD7730319857}" type="pres">
      <dgm:prSet presAssocID="{2C81B29A-91BE-41DE-A4F2-428F8F3F4C2F}" presName="diagram" presStyleCnt="0">
        <dgm:presLayoutVars>
          <dgm:dir/>
          <dgm:animLvl val="lvl"/>
          <dgm:resizeHandles val="exact"/>
        </dgm:presLayoutVars>
      </dgm:prSet>
      <dgm:spPr/>
    </dgm:pt>
    <dgm:pt modelId="{9C5EE5FB-B9EA-4A29-9B28-C8667EE0234B}" type="pres">
      <dgm:prSet presAssocID="{ABF1912A-2197-4449-A2CA-027F082B75E5}" presName="compNode" presStyleCnt="0"/>
      <dgm:spPr/>
    </dgm:pt>
    <dgm:pt modelId="{315CD9A5-3FFA-4BDE-873C-B97A905D4261}" type="pres">
      <dgm:prSet presAssocID="{ABF1912A-2197-4449-A2CA-027F082B75E5}" presName="childRect" presStyleLbl="bgAcc1" presStyleIdx="0" presStyleCnt="4">
        <dgm:presLayoutVars>
          <dgm:bulletEnabled val="1"/>
        </dgm:presLayoutVars>
      </dgm:prSet>
      <dgm:spPr/>
    </dgm:pt>
    <dgm:pt modelId="{86AC7172-569C-4139-A0E3-9F2A0FEF8FA7}" type="pres">
      <dgm:prSet presAssocID="{ABF1912A-2197-4449-A2CA-027F082B75E5}" presName="parentText" presStyleLbl="node1" presStyleIdx="0" presStyleCnt="0">
        <dgm:presLayoutVars>
          <dgm:chMax val="0"/>
          <dgm:bulletEnabled val="1"/>
        </dgm:presLayoutVars>
      </dgm:prSet>
      <dgm:spPr/>
    </dgm:pt>
    <dgm:pt modelId="{EAE7EE57-C26B-4C26-9131-DF732EADC9CB}" type="pres">
      <dgm:prSet presAssocID="{ABF1912A-2197-4449-A2CA-027F082B75E5}" presName="parentRect" presStyleLbl="alignNode1" presStyleIdx="0" presStyleCnt="4"/>
      <dgm:spPr/>
    </dgm:pt>
    <dgm:pt modelId="{588D3E0A-D2D6-428C-9979-A4C43093569F}" type="pres">
      <dgm:prSet presAssocID="{ABF1912A-2197-4449-A2CA-027F082B75E5}"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60A862CB-DC47-47DD-A34C-0E7C1E1203C7}" type="pres">
      <dgm:prSet presAssocID="{099B2758-1A34-4784-8081-4CFB90362B65}" presName="sibTrans" presStyleLbl="sibTrans2D1" presStyleIdx="0" presStyleCnt="0"/>
      <dgm:spPr/>
    </dgm:pt>
    <dgm:pt modelId="{DA01D8B8-998A-42F9-9BFD-5C3558927A52}" type="pres">
      <dgm:prSet presAssocID="{A9B7F93B-5D4C-4AA4-933A-483C3B0ECC6F}" presName="compNode" presStyleCnt="0"/>
      <dgm:spPr/>
    </dgm:pt>
    <dgm:pt modelId="{4079CE92-55D7-4DB8-ADBD-5D71D3B5F5DB}" type="pres">
      <dgm:prSet presAssocID="{A9B7F93B-5D4C-4AA4-933A-483C3B0ECC6F}" presName="childRect" presStyleLbl="bgAcc1" presStyleIdx="1" presStyleCnt="4">
        <dgm:presLayoutVars>
          <dgm:bulletEnabled val="1"/>
        </dgm:presLayoutVars>
      </dgm:prSet>
      <dgm:spPr/>
    </dgm:pt>
    <dgm:pt modelId="{97B7CED1-B707-4441-9948-9BF8736F8458}" type="pres">
      <dgm:prSet presAssocID="{A9B7F93B-5D4C-4AA4-933A-483C3B0ECC6F}" presName="parentText" presStyleLbl="node1" presStyleIdx="0" presStyleCnt="0">
        <dgm:presLayoutVars>
          <dgm:chMax val="0"/>
          <dgm:bulletEnabled val="1"/>
        </dgm:presLayoutVars>
      </dgm:prSet>
      <dgm:spPr/>
    </dgm:pt>
    <dgm:pt modelId="{0ED73C56-4C68-4D34-B1AB-5D983D4BD80A}" type="pres">
      <dgm:prSet presAssocID="{A9B7F93B-5D4C-4AA4-933A-483C3B0ECC6F}" presName="parentRect" presStyleLbl="alignNode1" presStyleIdx="1" presStyleCnt="4"/>
      <dgm:spPr/>
    </dgm:pt>
    <dgm:pt modelId="{89E0728E-F5A1-42F9-B71F-39FAF8626DAE}" type="pres">
      <dgm:prSet presAssocID="{A9B7F93B-5D4C-4AA4-933A-483C3B0ECC6F}" presName="adorn" presStyleLbl="fgAccFollowNod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F664EBF9-AA25-4B13-85A7-341DE1098400}" type="pres">
      <dgm:prSet presAssocID="{6C6702CF-97CE-4808-9DE2-88475A384668}" presName="sibTrans" presStyleLbl="sibTrans2D1" presStyleIdx="0" presStyleCnt="0"/>
      <dgm:spPr/>
    </dgm:pt>
    <dgm:pt modelId="{3FF1EA7F-924B-4C6E-A2A4-5DF2C92E07D4}" type="pres">
      <dgm:prSet presAssocID="{22BDFB5E-3148-4E30-8992-A3F06E35A340}" presName="compNode" presStyleCnt="0"/>
      <dgm:spPr/>
    </dgm:pt>
    <dgm:pt modelId="{5BB8DCCD-17C5-497B-93A7-CCF7BF3AE406}" type="pres">
      <dgm:prSet presAssocID="{22BDFB5E-3148-4E30-8992-A3F06E35A340}" presName="childRect" presStyleLbl="bgAcc1" presStyleIdx="2" presStyleCnt="4">
        <dgm:presLayoutVars>
          <dgm:bulletEnabled val="1"/>
        </dgm:presLayoutVars>
      </dgm:prSet>
      <dgm:spPr/>
    </dgm:pt>
    <dgm:pt modelId="{6DCD959F-95D1-41AA-BC33-EFB1419AE288}" type="pres">
      <dgm:prSet presAssocID="{22BDFB5E-3148-4E30-8992-A3F06E35A340}" presName="parentText" presStyleLbl="node1" presStyleIdx="0" presStyleCnt="0">
        <dgm:presLayoutVars>
          <dgm:chMax val="0"/>
          <dgm:bulletEnabled val="1"/>
        </dgm:presLayoutVars>
      </dgm:prSet>
      <dgm:spPr/>
    </dgm:pt>
    <dgm:pt modelId="{8EA2BD96-1870-40D2-B896-05169046E5DF}" type="pres">
      <dgm:prSet presAssocID="{22BDFB5E-3148-4E30-8992-A3F06E35A340}" presName="parentRect" presStyleLbl="alignNode1" presStyleIdx="2" presStyleCnt="4"/>
      <dgm:spPr/>
    </dgm:pt>
    <dgm:pt modelId="{FA345C4D-5926-49E4-B15C-C6BEA759AB23}" type="pres">
      <dgm:prSet presAssocID="{22BDFB5E-3148-4E30-8992-A3F06E35A340}" presName="adorn" presStyleLbl="fgAccFollowNod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3BB6D7F3-1DBE-42AE-B291-FF821B4F5791}" type="pres">
      <dgm:prSet presAssocID="{057FE205-7FD6-4B30-941F-E4F0EEEE69F6}" presName="sibTrans" presStyleLbl="sibTrans2D1" presStyleIdx="0" presStyleCnt="0"/>
      <dgm:spPr/>
    </dgm:pt>
    <dgm:pt modelId="{369FD425-0A38-4F44-BD24-7B5B0B693464}" type="pres">
      <dgm:prSet presAssocID="{B67B85C6-0F58-416F-B3CE-D45B00E73908}" presName="compNode" presStyleCnt="0"/>
      <dgm:spPr/>
    </dgm:pt>
    <dgm:pt modelId="{267940C3-EB5D-49CD-BE74-F18606CB3948}" type="pres">
      <dgm:prSet presAssocID="{B67B85C6-0F58-416F-B3CE-D45B00E73908}" presName="childRect" presStyleLbl="bgAcc1" presStyleIdx="3" presStyleCnt="4">
        <dgm:presLayoutVars>
          <dgm:bulletEnabled val="1"/>
        </dgm:presLayoutVars>
      </dgm:prSet>
      <dgm:spPr/>
    </dgm:pt>
    <dgm:pt modelId="{C41561A2-93DB-4A72-990D-8CD15EDD930F}" type="pres">
      <dgm:prSet presAssocID="{B67B85C6-0F58-416F-B3CE-D45B00E73908}" presName="parentText" presStyleLbl="node1" presStyleIdx="0" presStyleCnt="0">
        <dgm:presLayoutVars>
          <dgm:chMax val="0"/>
          <dgm:bulletEnabled val="1"/>
        </dgm:presLayoutVars>
      </dgm:prSet>
      <dgm:spPr/>
    </dgm:pt>
    <dgm:pt modelId="{7D3A819E-73F7-4611-8BDC-0BBA9EDEEB83}" type="pres">
      <dgm:prSet presAssocID="{B67B85C6-0F58-416F-B3CE-D45B00E73908}" presName="parentRect" presStyleLbl="alignNode1" presStyleIdx="3" presStyleCnt="4"/>
      <dgm:spPr/>
    </dgm:pt>
    <dgm:pt modelId="{8B5D9AA3-62BC-4AC3-9871-A89D65928EDC}" type="pres">
      <dgm:prSet presAssocID="{B67B85C6-0F58-416F-B3CE-D45B00E73908}" presName="adorn" presStyleLbl="fgAccFollowNod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Lst>
  <dgm:cxnLst>
    <dgm:cxn modelId="{76F8ED01-EA03-42C2-94A7-5056EF7CA683}" srcId="{B67B85C6-0F58-416F-B3CE-D45B00E73908}" destId="{43E657AF-9356-48A2-93F9-42CDC4EE975B}" srcOrd="0" destOrd="0" parTransId="{8713761F-827E-4992-9049-D4B65ACE6F0E}" sibTransId="{5FF0E298-3F1D-4ACC-94EE-2A12C631283F}"/>
    <dgm:cxn modelId="{8F3B1B08-F72B-4035-929A-215CB4B1BFEF}" type="presOf" srcId="{84BC8DCE-9866-488C-843A-8FB57E6BC442}" destId="{5BB8DCCD-17C5-497B-93A7-CCF7BF3AE406}" srcOrd="0" destOrd="2" presId="urn:microsoft.com/office/officeart/2005/8/layout/bList2"/>
    <dgm:cxn modelId="{DE98340A-6636-4CAA-AA4A-BCFA3B2B3927}" type="presOf" srcId="{CC0D5B6C-C44C-48B2-8A5E-BBD3837BB436}" destId="{4079CE92-55D7-4DB8-ADBD-5D71D3B5F5DB}" srcOrd="0" destOrd="0" presId="urn:microsoft.com/office/officeart/2005/8/layout/bList2"/>
    <dgm:cxn modelId="{1BFB4711-24A6-4562-AA1D-7AE49919D146}" srcId="{22BDFB5E-3148-4E30-8992-A3F06E35A340}" destId="{E124244B-6846-4823-93D9-DF68BB5CEF0C}" srcOrd="1" destOrd="0" parTransId="{0C4A7463-4A4E-40CE-BA0C-D6CFB3810638}" sibTransId="{C8CD460C-8488-4A93-B660-8C356EB76EC5}"/>
    <dgm:cxn modelId="{28609013-3B20-4351-889A-55035805184C}" srcId="{A9B7F93B-5D4C-4AA4-933A-483C3B0ECC6F}" destId="{C24C8255-C293-4816-852B-C47E70499692}" srcOrd="2" destOrd="0" parTransId="{FC547263-F5B6-4E8B-9769-80B966604A36}" sibTransId="{0B9EFDD8-908A-4E5F-B73C-FB610EA28DB9}"/>
    <dgm:cxn modelId="{BA551E15-5599-4A55-8B26-4BF970AB83FB}" srcId="{B67B85C6-0F58-416F-B3CE-D45B00E73908}" destId="{C375412F-B737-4D21-8D44-3CF4B59E26DF}" srcOrd="6" destOrd="0" parTransId="{33EDE63C-CEA2-4197-9CF7-E9BC53232F23}" sibTransId="{A2736216-8A28-4556-80CE-BDD21F4E577F}"/>
    <dgm:cxn modelId="{4AFAB51A-4F7E-4002-9C9F-1E8ED71C343C}" srcId="{B67B85C6-0F58-416F-B3CE-D45B00E73908}" destId="{34983B4C-CC13-4AE2-A86C-1CB0BD2FDE47}" srcOrd="5" destOrd="0" parTransId="{958085E0-3EDA-4346-9375-A8FED504A1A4}" sibTransId="{021F6CB8-0AE8-44F0-ACAA-DFCF47ECA25D}"/>
    <dgm:cxn modelId="{58DB071B-27DD-4D10-AFBE-58E8BA3B2750}" type="presOf" srcId="{43E657AF-9356-48A2-93F9-42CDC4EE975B}" destId="{267940C3-EB5D-49CD-BE74-F18606CB3948}" srcOrd="0" destOrd="0" presId="urn:microsoft.com/office/officeart/2005/8/layout/bList2"/>
    <dgm:cxn modelId="{D647861B-102D-45C4-A150-1187AC51BBC2}" srcId="{B67B85C6-0F58-416F-B3CE-D45B00E73908}" destId="{ACBA0AE9-3598-41A1-A3F3-8F9ACF6B7217}" srcOrd="1" destOrd="0" parTransId="{FA0E616F-CF6E-4212-90C7-F47F3B2DD058}" sibTransId="{2DD86760-D8BD-4B78-BC0A-BE02C2BEA852}"/>
    <dgm:cxn modelId="{68E2F91E-1D41-4AC0-BFEC-AE0C4C779E80}" type="presOf" srcId="{3390C8C7-EFED-4FAB-AB40-4D3186A0AAD3}" destId="{4079CE92-55D7-4DB8-ADBD-5D71D3B5F5DB}" srcOrd="0" destOrd="5" presId="urn:microsoft.com/office/officeart/2005/8/layout/bList2"/>
    <dgm:cxn modelId="{1961DC1F-3F8B-4C74-9527-0C36D649ECA3}" type="presOf" srcId="{099B2758-1A34-4784-8081-4CFB90362B65}" destId="{60A862CB-DC47-47DD-A34C-0E7C1E1203C7}" srcOrd="0" destOrd="0" presId="urn:microsoft.com/office/officeart/2005/8/layout/bList2"/>
    <dgm:cxn modelId="{031A3C27-FE51-4242-B63B-0541574737BD}" srcId="{A9B7F93B-5D4C-4AA4-933A-483C3B0ECC6F}" destId="{23CE98AF-4926-4DC3-BB99-4F25DFF4FB79}" srcOrd="1" destOrd="0" parTransId="{F7EA31DC-1A66-46BD-BBE6-22CBFE6FBD48}" sibTransId="{94B6D74C-2643-4D8C-A670-4ACCA1A77DEC}"/>
    <dgm:cxn modelId="{3880F72D-AAE7-497E-BDE9-57FB5532FAE3}" type="presOf" srcId="{B67B85C6-0F58-416F-B3CE-D45B00E73908}" destId="{C41561A2-93DB-4A72-990D-8CD15EDD930F}" srcOrd="0" destOrd="0" presId="urn:microsoft.com/office/officeart/2005/8/layout/bList2"/>
    <dgm:cxn modelId="{F5C53135-4312-49F6-BC01-232DF878C357}" srcId="{2C81B29A-91BE-41DE-A4F2-428F8F3F4C2F}" destId="{22BDFB5E-3148-4E30-8992-A3F06E35A340}" srcOrd="2" destOrd="0" parTransId="{ABAA8C97-9EF2-4DFF-8ED4-7985509624A6}" sibTransId="{057FE205-7FD6-4B30-941F-E4F0EEEE69F6}"/>
    <dgm:cxn modelId="{1BBA6F38-D922-491E-BAC2-DC90FE8311F4}" type="presOf" srcId="{6C6702CF-97CE-4808-9DE2-88475A384668}" destId="{F664EBF9-AA25-4B13-85A7-341DE1098400}" srcOrd="0" destOrd="0" presId="urn:microsoft.com/office/officeart/2005/8/layout/bList2"/>
    <dgm:cxn modelId="{42BA323D-A47E-4BD6-9460-2711B052D7E9}" type="presOf" srcId="{E1DD3047-F1F0-4DFA-ADDA-79C45943816F}" destId="{4079CE92-55D7-4DB8-ADBD-5D71D3B5F5DB}" srcOrd="0" destOrd="2" presId="urn:microsoft.com/office/officeart/2005/8/layout/bList2"/>
    <dgm:cxn modelId="{5DA4223E-2A3B-4C94-AA60-97A737DEEE1F}" type="presOf" srcId="{ABF1912A-2197-4449-A2CA-027F082B75E5}" destId="{EAE7EE57-C26B-4C26-9131-DF732EADC9CB}" srcOrd="1" destOrd="0" presId="urn:microsoft.com/office/officeart/2005/8/layout/bList2"/>
    <dgm:cxn modelId="{3C35EB3F-89C2-47E9-BC0A-B9FC34B77D9C}" type="presOf" srcId="{FBB80096-F394-4B72-B77B-02D44A57D4B7}" destId="{5BB8DCCD-17C5-497B-93A7-CCF7BF3AE406}" srcOrd="0" destOrd="4" presId="urn:microsoft.com/office/officeart/2005/8/layout/bList2"/>
    <dgm:cxn modelId="{84AC5B5C-5C4D-472D-9CB6-94A51B2B3ECE}" srcId="{9F5B1962-2E15-46CC-BF16-8B85240ADFBC}" destId="{7F1CE3D0-66A6-446A-A2B1-7059CE8CD950}" srcOrd="0" destOrd="0" parTransId="{9349EFC3-2618-43B9-982D-02024AD55048}" sibTransId="{57AE7BE7-314B-4118-B8BB-D4476CE62A3E}"/>
    <dgm:cxn modelId="{B1FB2745-568A-4803-9C81-EBEAD4AB00D3}" type="presOf" srcId="{34983B4C-CC13-4AE2-A86C-1CB0BD2FDE47}" destId="{267940C3-EB5D-49CD-BE74-F18606CB3948}" srcOrd="0" destOrd="7" presId="urn:microsoft.com/office/officeart/2005/8/layout/bList2"/>
    <dgm:cxn modelId="{BE43F545-4993-461C-BD93-2FA6D87AD96E}" srcId="{22BDFB5E-3148-4E30-8992-A3F06E35A340}" destId="{EACD70D7-AAEA-48FD-9B3A-DFE7A1639C02}" srcOrd="3" destOrd="0" parTransId="{99152A01-FBC2-4BAC-888C-8CEE8E66D8C2}" sibTransId="{E875C78D-6FAC-4E17-BD87-2E06187BAC2C}"/>
    <dgm:cxn modelId="{9FD80246-ACB1-4BD1-81AF-FF141ACE614B}" srcId="{A9B7F93B-5D4C-4AA4-933A-483C3B0ECC6F}" destId="{3390C8C7-EFED-4FAB-AB40-4D3186A0AAD3}" srcOrd="3" destOrd="0" parTransId="{4B16F85D-E9EF-4FAC-B6E4-C9D4EC559A38}" sibTransId="{1B938DED-664E-4436-A5A1-C40A45A254D4}"/>
    <dgm:cxn modelId="{21142167-3CE6-4A4B-B85B-97A447DD55CE}" type="presOf" srcId="{5D3BE0F9-CE6E-469B-8168-EC714B5E5F64}" destId="{267940C3-EB5D-49CD-BE74-F18606CB3948}" srcOrd="0" destOrd="4" presId="urn:microsoft.com/office/officeart/2005/8/layout/bList2"/>
    <dgm:cxn modelId="{239BC967-14FF-4797-BDF1-1E519FC62DBF}" srcId="{ABF1912A-2197-4449-A2CA-027F082B75E5}" destId="{026E723F-17DC-48C1-B0A4-1D7BC6441AFE}" srcOrd="2" destOrd="0" parTransId="{C0470D6F-9AF2-43A7-8BD3-7076C99F880F}" sibTransId="{79DD4136-1484-4A17-AB97-FD86317046EE}"/>
    <dgm:cxn modelId="{A5126E6B-7C41-4FD2-8A56-1C3883377339}" type="presOf" srcId="{E4BFF2FC-68B4-431D-A948-BD5D0552F5B7}" destId="{5BB8DCCD-17C5-497B-93A7-CCF7BF3AE406}" srcOrd="0" destOrd="1" presId="urn:microsoft.com/office/officeart/2005/8/layout/bList2"/>
    <dgm:cxn modelId="{9B450F6D-B30A-43C3-8111-845F980099E2}" srcId="{ACBA0AE9-3598-41A1-A3F3-8F9ACF6B7217}" destId="{99965747-DAB2-4CFA-99FA-D5305B0B8A26}" srcOrd="0" destOrd="0" parTransId="{D073AD85-3A32-4E3E-AA23-D340CAC420E2}" sibTransId="{89B1A885-296A-47A2-A069-CA191E5F2124}"/>
    <dgm:cxn modelId="{F5AA864D-079F-42A6-89F7-7ECA4BA88865}" type="presOf" srcId="{99965747-DAB2-4CFA-99FA-D5305B0B8A26}" destId="{267940C3-EB5D-49CD-BE74-F18606CB3948}" srcOrd="0" destOrd="2" presId="urn:microsoft.com/office/officeart/2005/8/layout/bList2"/>
    <dgm:cxn modelId="{9DB82151-D78A-47CF-AA26-55F39B758812}" srcId="{ABF1912A-2197-4449-A2CA-027F082B75E5}" destId="{9F5B1962-2E15-46CC-BF16-8B85240ADFBC}" srcOrd="1" destOrd="0" parTransId="{2AAF0D68-EF08-45EA-A604-AE8622A2906D}" sibTransId="{688E6848-9D37-4602-B11E-51ED7C06F9A7}"/>
    <dgm:cxn modelId="{0FF80E73-5E09-46B1-9A06-804E1C5C47FD}" type="presOf" srcId="{E124244B-6846-4823-93D9-DF68BB5CEF0C}" destId="{5BB8DCCD-17C5-497B-93A7-CCF7BF3AE406}" srcOrd="0" destOrd="3" presId="urn:microsoft.com/office/officeart/2005/8/layout/bList2"/>
    <dgm:cxn modelId="{50458B77-A602-4049-86EF-2B338F5EA3FC}" type="presOf" srcId="{A9B7F93B-5D4C-4AA4-933A-483C3B0ECC6F}" destId="{0ED73C56-4C68-4D34-B1AB-5D983D4BD80A}" srcOrd="1" destOrd="0" presId="urn:microsoft.com/office/officeart/2005/8/layout/bList2"/>
    <dgm:cxn modelId="{BAD36759-2D5E-4EA3-845B-A6B051FAA038}" type="presOf" srcId="{796BB162-14FD-4B93-AFB1-608C2E866649}" destId="{267940C3-EB5D-49CD-BE74-F18606CB3948}" srcOrd="0" destOrd="5" presId="urn:microsoft.com/office/officeart/2005/8/layout/bList2"/>
    <dgm:cxn modelId="{5136395A-9F9F-4803-8903-A2399B76849B}" type="presOf" srcId="{999B37F7-C141-4C9D-AF65-3E4AC3642470}" destId="{5BB8DCCD-17C5-497B-93A7-CCF7BF3AE406}" srcOrd="0" destOrd="6" presId="urn:microsoft.com/office/officeart/2005/8/layout/bList2"/>
    <dgm:cxn modelId="{4B72C75A-892B-4611-A959-090906DD4C69}" type="presOf" srcId="{23CE98AF-4926-4DC3-BB99-4F25DFF4FB79}" destId="{4079CE92-55D7-4DB8-ADBD-5D71D3B5F5DB}" srcOrd="0" destOrd="1" presId="urn:microsoft.com/office/officeart/2005/8/layout/bList2"/>
    <dgm:cxn modelId="{9DD2637C-C1F3-4D88-9C36-DB61190D3D31}" type="presOf" srcId="{057FE205-7FD6-4B30-941F-E4F0EEEE69F6}" destId="{3BB6D7F3-1DBE-42AE-B291-FF821B4F5791}" srcOrd="0" destOrd="0" presId="urn:microsoft.com/office/officeart/2005/8/layout/bList2"/>
    <dgm:cxn modelId="{C33D637D-DC1C-468C-B601-919D9DEE1D22}" srcId="{2C81B29A-91BE-41DE-A4F2-428F8F3F4C2F}" destId="{ABF1912A-2197-4449-A2CA-027F082B75E5}" srcOrd="0" destOrd="0" parTransId="{52D67875-4FD0-4BB0-9738-FF637144056C}" sibTransId="{099B2758-1A34-4784-8081-4CFB90362B65}"/>
    <dgm:cxn modelId="{7F59B07D-134C-4EB3-AB42-F31D79641003}" type="presOf" srcId="{2E37EED8-C2B3-482F-83D2-0ABC3E18CDBD}" destId="{267940C3-EB5D-49CD-BE74-F18606CB3948}" srcOrd="0" destOrd="3" presId="urn:microsoft.com/office/officeart/2005/8/layout/bList2"/>
    <dgm:cxn modelId="{7CB9DB82-501F-4619-B3F2-9B7B502E1A9F}" type="presOf" srcId="{81B75B33-78BE-4AF1-8198-0C338E5F9E6B}" destId="{267940C3-EB5D-49CD-BE74-F18606CB3948}" srcOrd="0" destOrd="6" presId="urn:microsoft.com/office/officeart/2005/8/layout/bList2"/>
    <dgm:cxn modelId="{1AA10F87-3620-4AC2-9F92-443C0C9D56CA}" srcId="{ABF1912A-2197-4449-A2CA-027F082B75E5}" destId="{6E374EEC-95DE-4D82-B184-E6A0D1F9E633}" srcOrd="4" destOrd="0" parTransId="{77EBB7CA-6A70-4833-8D83-71CD2548D409}" sibTransId="{588A0FBC-B3F0-401B-B383-4B5A53E8BA1F}"/>
    <dgm:cxn modelId="{E3AEEF88-2C89-4646-8488-91DDEDC1B6B5}" srcId="{ABF1912A-2197-4449-A2CA-027F082B75E5}" destId="{B1B70359-63FA-48E0-B6D8-171F067034D3}" srcOrd="3" destOrd="0" parTransId="{2EF97D9B-7599-4DA8-848F-F5A85327D4BC}" sibTransId="{C1A2D8CC-8050-4F44-A6C7-8BE8D36523C1}"/>
    <dgm:cxn modelId="{F36CD191-8A24-444E-AD92-1F7A515F4666}" type="presOf" srcId="{C24C8255-C293-4816-852B-C47E70499692}" destId="{4079CE92-55D7-4DB8-ADBD-5D71D3B5F5DB}" srcOrd="0" destOrd="4" presId="urn:microsoft.com/office/officeart/2005/8/layout/bList2"/>
    <dgm:cxn modelId="{ACC73B92-5E06-4381-AE90-49C294039B8F}" srcId="{ABF1912A-2197-4449-A2CA-027F082B75E5}" destId="{4AB04FCF-ACAF-41E4-ABE6-94662FDD7590}" srcOrd="5" destOrd="0" parTransId="{F9509934-7C58-48B4-8F71-6A6003D0AB8B}" sibTransId="{017A6F1D-12D9-4C56-84FE-A9099554A5AB}"/>
    <dgm:cxn modelId="{27DD9396-F0D6-4736-B6A0-147737F1019C}" type="presOf" srcId="{22BDFB5E-3148-4E30-8992-A3F06E35A340}" destId="{8EA2BD96-1870-40D2-B896-05169046E5DF}" srcOrd="1" destOrd="0" presId="urn:microsoft.com/office/officeart/2005/8/layout/bList2"/>
    <dgm:cxn modelId="{CF490D97-B416-4BE7-876C-505554F9D102}" type="presOf" srcId="{ABF1912A-2197-4449-A2CA-027F082B75E5}" destId="{86AC7172-569C-4139-A0E3-9F2A0FEF8FA7}" srcOrd="0" destOrd="0" presId="urn:microsoft.com/office/officeart/2005/8/layout/bList2"/>
    <dgm:cxn modelId="{78228F98-63D8-4840-AB91-1EE551747DB0}" type="presOf" srcId="{C375412F-B737-4D21-8D44-3CF4B59E26DF}" destId="{267940C3-EB5D-49CD-BE74-F18606CB3948}" srcOrd="0" destOrd="8" presId="urn:microsoft.com/office/officeart/2005/8/layout/bList2"/>
    <dgm:cxn modelId="{2A04B09A-CABD-48EE-9A19-BD4BA1B58D9E}" type="presOf" srcId="{A45AFBAB-E539-49D2-9CEB-1A7A51FC0400}" destId="{4079CE92-55D7-4DB8-ADBD-5D71D3B5F5DB}" srcOrd="0" destOrd="3" presId="urn:microsoft.com/office/officeart/2005/8/layout/bList2"/>
    <dgm:cxn modelId="{AC6C359D-53CA-4916-A228-ABD2E36E636F}" type="presOf" srcId="{EACD70D7-AAEA-48FD-9B3A-DFE7A1639C02}" destId="{5BB8DCCD-17C5-497B-93A7-CCF7BF3AE406}" srcOrd="0" destOrd="5" presId="urn:microsoft.com/office/officeart/2005/8/layout/bList2"/>
    <dgm:cxn modelId="{47DA13A5-622E-4438-9EAF-01585E32960B}" srcId="{ACBA0AE9-3598-41A1-A3F3-8F9ACF6B7217}" destId="{2E37EED8-C2B3-482F-83D2-0ABC3E18CDBD}" srcOrd="1" destOrd="0" parTransId="{F0C478B3-B9F4-4ED6-8270-84F04E986F65}" sibTransId="{0C8D8CC1-6F98-4BED-AD9C-C438F1169144}"/>
    <dgm:cxn modelId="{3EFDDDA5-F31A-47B8-8274-2685A99532E0}" srcId="{22BDFB5E-3148-4E30-8992-A3F06E35A340}" destId="{999B37F7-C141-4C9D-AF65-3E4AC3642470}" srcOrd="4" destOrd="0" parTransId="{CEB177F2-E2D9-4A6D-B5E7-08AEE17262C6}" sibTransId="{FE4E81C4-F204-4619-BDF3-6D9B92BAB0EC}"/>
    <dgm:cxn modelId="{7C7947A7-52D9-4C26-9E61-3A86045906E1}" type="presOf" srcId="{ACBA0AE9-3598-41A1-A3F3-8F9ACF6B7217}" destId="{267940C3-EB5D-49CD-BE74-F18606CB3948}" srcOrd="0" destOrd="1" presId="urn:microsoft.com/office/officeart/2005/8/layout/bList2"/>
    <dgm:cxn modelId="{744ADFA8-F1C9-4DA6-8F94-FD3E2EA3712B}" srcId="{B67B85C6-0F58-416F-B3CE-D45B00E73908}" destId="{796BB162-14FD-4B93-AFB1-608C2E866649}" srcOrd="3" destOrd="0" parTransId="{119AAAD0-155B-45DD-831E-80E36DE93999}" sibTransId="{3BFC5F3C-73D2-4B91-8A26-04987422F98E}"/>
    <dgm:cxn modelId="{FF601FAB-99C0-4810-9ADB-16878581036F}" srcId="{23CE98AF-4926-4DC3-BB99-4F25DFF4FB79}" destId="{E1DD3047-F1F0-4DFA-ADDA-79C45943816F}" srcOrd="0" destOrd="0" parTransId="{6306E9D3-5C18-4A4B-AFA9-AB19EC8B099D}" sibTransId="{78D86A4F-643D-438E-BB41-6F47EB07CC80}"/>
    <dgm:cxn modelId="{B0CE9DAB-2D20-47FD-9CAE-AD40048FA4B9}" srcId="{B67B85C6-0F58-416F-B3CE-D45B00E73908}" destId="{4BF24A3C-14C2-4BFE-991E-67845079E445}" srcOrd="7" destOrd="0" parTransId="{F24BD363-253A-403B-80C3-7F06137819CD}" sibTransId="{CE820F33-8A57-4002-9C60-9DB29AD884FE}"/>
    <dgm:cxn modelId="{57D5B3AF-2D6F-49A2-A590-4E467BAD10C8}" type="presOf" srcId="{4BF24A3C-14C2-4BFE-991E-67845079E445}" destId="{267940C3-EB5D-49CD-BE74-F18606CB3948}" srcOrd="0" destOrd="9" presId="urn:microsoft.com/office/officeart/2005/8/layout/bList2"/>
    <dgm:cxn modelId="{681FEBAF-283A-4C4E-8EBE-B973A3281475}" type="presOf" srcId="{A9B7F93B-5D4C-4AA4-933A-483C3B0ECC6F}" destId="{97B7CED1-B707-4441-9948-9BF8736F8458}" srcOrd="0" destOrd="0" presId="urn:microsoft.com/office/officeart/2005/8/layout/bList2"/>
    <dgm:cxn modelId="{04623AB0-B6E0-4BB9-9315-61395E4CBDBC}" type="presOf" srcId="{B1B250BC-2D25-411B-ADE6-A26D4795D276}" destId="{315CD9A5-3FFA-4BDE-873C-B97A905D4261}" srcOrd="0" destOrd="0" presId="urn:microsoft.com/office/officeart/2005/8/layout/bList2"/>
    <dgm:cxn modelId="{ABCFB1B5-279B-4B41-BDBD-0DF484D3C468}" type="presOf" srcId="{4AB04FCF-ACAF-41E4-ABE6-94662FDD7590}" destId="{315CD9A5-3FFA-4BDE-873C-B97A905D4261}" srcOrd="0" destOrd="6" presId="urn:microsoft.com/office/officeart/2005/8/layout/bList2"/>
    <dgm:cxn modelId="{F358DEB9-E039-4AD0-8596-8B0E82E5D8D3}" srcId="{A9B7F93B-5D4C-4AA4-933A-483C3B0ECC6F}" destId="{CC0D5B6C-C44C-48B2-8A5E-BBD3837BB436}" srcOrd="0" destOrd="0" parTransId="{E67DB5E1-A455-4E67-A24F-9859F685C8AB}" sibTransId="{03807725-EC63-433A-BA54-0C4047599C6A}"/>
    <dgm:cxn modelId="{C1D19CBC-714E-4C2B-A65E-29BA93D34C84}" srcId="{B67B85C6-0F58-416F-B3CE-D45B00E73908}" destId="{81B75B33-78BE-4AF1-8198-0C338E5F9E6B}" srcOrd="4" destOrd="0" parTransId="{FE44870D-8623-430C-91B8-56113D5B8BFF}" sibTransId="{C1FA423C-92C0-419F-93E6-738832F60DF1}"/>
    <dgm:cxn modelId="{7670E9C2-BF33-4518-BA7C-1A13228CC767}" srcId="{ABF1912A-2197-4449-A2CA-027F082B75E5}" destId="{84329A30-C3C7-477F-8E58-7E87AA003085}" srcOrd="6" destOrd="0" parTransId="{76B722EB-403F-4FD5-9812-E0FCDC8C3C9D}" sibTransId="{68ED5A38-8BFA-43A7-B2FE-78D434F1C29A}"/>
    <dgm:cxn modelId="{81056CC5-FC18-438B-A99F-E8DA0E26AB4E}" type="presOf" srcId="{22BDFB5E-3148-4E30-8992-A3F06E35A340}" destId="{6DCD959F-95D1-41AA-BC33-EFB1419AE288}" srcOrd="0" destOrd="0" presId="urn:microsoft.com/office/officeart/2005/8/layout/bList2"/>
    <dgm:cxn modelId="{EF0D03C6-8227-4B77-AC31-77FBAF18B4BB}" type="presOf" srcId="{7F1CE3D0-66A6-446A-A2B1-7059CE8CD950}" destId="{315CD9A5-3FFA-4BDE-873C-B97A905D4261}" srcOrd="0" destOrd="2" presId="urn:microsoft.com/office/officeart/2005/8/layout/bList2"/>
    <dgm:cxn modelId="{357F5DC7-0FC7-436F-85A1-0CAE65410444}" type="presOf" srcId="{026E723F-17DC-48C1-B0A4-1D7BC6441AFE}" destId="{315CD9A5-3FFA-4BDE-873C-B97A905D4261}" srcOrd="0" destOrd="3" presId="urn:microsoft.com/office/officeart/2005/8/layout/bList2"/>
    <dgm:cxn modelId="{8E50CACA-7067-49DB-90E5-0DA84B093A64}" type="presOf" srcId="{84329A30-C3C7-477F-8E58-7E87AA003085}" destId="{315CD9A5-3FFA-4BDE-873C-B97A905D4261}" srcOrd="0" destOrd="7" presId="urn:microsoft.com/office/officeart/2005/8/layout/bList2"/>
    <dgm:cxn modelId="{7B732ECF-1EFC-409F-9624-94A95750BD70}" srcId="{B67B85C6-0F58-416F-B3CE-D45B00E73908}" destId="{5D3BE0F9-CE6E-469B-8168-EC714B5E5F64}" srcOrd="2" destOrd="0" parTransId="{ACB8264B-90D1-426E-9FFE-9C1020BD7716}" sibTransId="{B9FA1F8F-0F91-4C41-8FD4-07F18304C5EF}"/>
    <dgm:cxn modelId="{2DCDBCCF-2FD7-43F8-9BDF-EE953DB5D1C6}" type="presOf" srcId="{E706E89F-8839-49F8-8571-6BF471B6A4FE}" destId="{5BB8DCCD-17C5-497B-93A7-CCF7BF3AE406}" srcOrd="0" destOrd="0" presId="urn:microsoft.com/office/officeart/2005/8/layout/bList2"/>
    <dgm:cxn modelId="{7D8B2AD0-0BD2-49BA-A394-05A4E50D4A72}" srcId="{ABF1912A-2197-4449-A2CA-027F082B75E5}" destId="{B1B250BC-2D25-411B-ADE6-A26D4795D276}" srcOrd="0" destOrd="0" parTransId="{4A2F3FA8-2486-4CB1-8B69-55FA4D479DCD}" sibTransId="{ED16386F-3A20-4E1F-AAE1-D800207C2F8F}"/>
    <dgm:cxn modelId="{667990D2-C056-4829-B187-D8C7F2C7E38E}" srcId="{E706E89F-8839-49F8-8571-6BF471B6A4FE}" destId="{84BC8DCE-9866-488C-843A-8FB57E6BC442}" srcOrd="1" destOrd="0" parTransId="{C0C8CA56-6590-4C65-B5ED-B31AAA7BF7C4}" sibTransId="{4931C807-49D6-4605-B3DF-EC4B10B389A1}"/>
    <dgm:cxn modelId="{05849FD4-3E3E-470F-A58C-EF1DD73D5D65}" type="presOf" srcId="{2C81B29A-91BE-41DE-A4F2-428F8F3F4C2F}" destId="{4567690D-BA35-49F4-A66A-CD7730319857}" srcOrd="0" destOrd="0" presId="urn:microsoft.com/office/officeart/2005/8/layout/bList2"/>
    <dgm:cxn modelId="{9EE086D7-07ED-4C30-B463-95C8C23BE816}" srcId="{2C81B29A-91BE-41DE-A4F2-428F8F3F4C2F}" destId="{A9B7F93B-5D4C-4AA4-933A-483C3B0ECC6F}" srcOrd="1" destOrd="0" parTransId="{71BE8566-7F05-4E26-A57B-11A213B8A1B9}" sibTransId="{6C6702CF-97CE-4808-9DE2-88475A384668}"/>
    <dgm:cxn modelId="{D4F688D8-E306-4F8B-9515-9D63CB8918CC}" type="presOf" srcId="{6E374EEC-95DE-4D82-B184-E6A0D1F9E633}" destId="{315CD9A5-3FFA-4BDE-873C-B97A905D4261}" srcOrd="0" destOrd="5" presId="urn:microsoft.com/office/officeart/2005/8/layout/bList2"/>
    <dgm:cxn modelId="{F0113EE1-BA88-4A7B-B79B-4BE2173A621C}" srcId="{22BDFB5E-3148-4E30-8992-A3F06E35A340}" destId="{FBB80096-F394-4B72-B77B-02D44A57D4B7}" srcOrd="2" destOrd="0" parTransId="{5B29C992-6AA1-4950-A9CB-3E0559676795}" sibTransId="{79D269CC-786A-47B9-9629-216333460B35}"/>
    <dgm:cxn modelId="{C574A4E1-91A3-4D29-8AD9-90E2B077A58D}" srcId="{23CE98AF-4926-4DC3-BB99-4F25DFF4FB79}" destId="{A45AFBAB-E539-49D2-9CEB-1A7A51FC0400}" srcOrd="1" destOrd="0" parTransId="{A710AB58-9052-4FDE-88B6-0A206F726471}" sibTransId="{55631632-CFE5-43BB-BE20-BD2DA3A0BB49}"/>
    <dgm:cxn modelId="{0A2766E3-3630-4632-B623-E5FB0CFEC3DF}" srcId="{2C81B29A-91BE-41DE-A4F2-428F8F3F4C2F}" destId="{B67B85C6-0F58-416F-B3CE-D45B00E73908}" srcOrd="3" destOrd="0" parTransId="{DCEFE17E-04E4-434A-A1FC-B2A2CE97E9CC}" sibTransId="{0B8EC5BF-E2D3-4FCA-A3C5-B4F2CEA7CAD6}"/>
    <dgm:cxn modelId="{9A61F8EC-1B39-495F-AE99-4BD0ABADF0E8}" type="presOf" srcId="{B1B70359-63FA-48E0-B6D8-171F067034D3}" destId="{315CD9A5-3FFA-4BDE-873C-B97A905D4261}" srcOrd="0" destOrd="4" presId="urn:microsoft.com/office/officeart/2005/8/layout/bList2"/>
    <dgm:cxn modelId="{05DD18F2-BD73-4661-AFD7-5B18D8D47A2E}" srcId="{E706E89F-8839-49F8-8571-6BF471B6A4FE}" destId="{E4BFF2FC-68B4-431D-A948-BD5D0552F5B7}" srcOrd="0" destOrd="0" parTransId="{0D7744F4-4BE6-4B3E-9D89-843F38C73DCF}" sibTransId="{6C83496C-5514-4CA6-BF1C-ADB89657BC0A}"/>
    <dgm:cxn modelId="{76AE89F5-C52E-463D-A769-D1A85AA89D2B}" type="presOf" srcId="{B67B85C6-0F58-416F-B3CE-D45B00E73908}" destId="{7D3A819E-73F7-4611-8BDC-0BBA9EDEEB83}" srcOrd="1" destOrd="0" presId="urn:microsoft.com/office/officeart/2005/8/layout/bList2"/>
    <dgm:cxn modelId="{DB68DDF5-DD44-42B1-8A5C-D619C29DE125}" type="presOf" srcId="{9F5B1962-2E15-46CC-BF16-8B85240ADFBC}" destId="{315CD9A5-3FFA-4BDE-873C-B97A905D4261}" srcOrd="0" destOrd="1" presId="urn:microsoft.com/office/officeart/2005/8/layout/bList2"/>
    <dgm:cxn modelId="{52EC29FD-FE80-49D5-A576-54621E0CAD31}" srcId="{22BDFB5E-3148-4E30-8992-A3F06E35A340}" destId="{E706E89F-8839-49F8-8571-6BF471B6A4FE}" srcOrd="0" destOrd="0" parTransId="{38034F45-7C11-4FBB-BE88-2BAAE46CAA9D}" sibTransId="{77D579C8-6E35-4CE8-AB10-CB9F38C49158}"/>
    <dgm:cxn modelId="{F942F253-E912-465B-AE74-6AA0B818533B}" type="presParOf" srcId="{4567690D-BA35-49F4-A66A-CD7730319857}" destId="{9C5EE5FB-B9EA-4A29-9B28-C8667EE0234B}" srcOrd="0" destOrd="0" presId="urn:microsoft.com/office/officeart/2005/8/layout/bList2"/>
    <dgm:cxn modelId="{F2DCECCE-2116-41CB-9279-1EBA86CD249A}" type="presParOf" srcId="{9C5EE5FB-B9EA-4A29-9B28-C8667EE0234B}" destId="{315CD9A5-3FFA-4BDE-873C-B97A905D4261}" srcOrd="0" destOrd="0" presId="urn:microsoft.com/office/officeart/2005/8/layout/bList2"/>
    <dgm:cxn modelId="{A89D4D09-73CB-4FB5-A294-831F437C7724}" type="presParOf" srcId="{9C5EE5FB-B9EA-4A29-9B28-C8667EE0234B}" destId="{86AC7172-569C-4139-A0E3-9F2A0FEF8FA7}" srcOrd="1" destOrd="0" presId="urn:microsoft.com/office/officeart/2005/8/layout/bList2"/>
    <dgm:cxn modelId="{C8E24F5B-3DFD-4FD6-A623-6AC65497F1AE}" type="presParOf" srcId="{9C5EE5FB-B9EA-4A29-9B28-C8667EE0234B}" destId="{EAE7EE57-C26B-4C26-9131-DF732EADC9CB}" srcOrd="2" destOrd="0" presId="urn:microsoft.com/office/officeart/2005/8/layout/bList2"/>
    <dgm:cxn modelId="{F5860A64-FD8D-4788-AFB3-84E2DD15CFAD}" type="presParOf" srcId="{9C5EE5FB-B9EA-4A29-9B28-C8667EE0234B}" destId="{588D3E0A-D2D6-428C-9979-A4C43093569F}" srcOrd="3" destOrd="0" presId="urn:microsoft.com/office/officeart/2005/8/layout/bList2"/>
    <dgm:cxn modelId="{FF5BE857-60A1-4A58-8A04-2CF7A2C0D118}" type="presParOf" srcId="{4567690D-BA35-49F4-A66A-CD7730319857}" destId="{60A862CB-DC47-47DD-A34C-0E7C1E1203C7}" srcOrd="1" destOrd="0" presId="urn:microsoft.com/office/officeart/2005/8/layout/bList2"/>
    <dgm:cxn modelId="{D74441E7-4E0F-4D27-996C-F58316B8348C}" type="presParOf" srcId="{4567690D-BA35-49F4-A66A-CD7730319857}" destId="{DA01D8B8-998A-42F9-9BFD-5C3558927A52}" srcOrd="2" destOrd="0" presId="urn:microsoft.com/office/officeart/2005/8/layout/bList2"/>
    <dgm:cxn modelId="{ABE976C6-F4B6-4BD4-A369-896D404744FF}" type="presParOf" srcId="{DA01D8B8-998A-42F9-9BFD-5C3558927A52}" destId="{4079CE92-55D7-4DB8-ADBD-5D71D3B5F5DB}" srcOrd="0" destOrd="0" presId="urn:microsoft.com/office/officeart/2005/8/layout/bList2"/>
    <dgm:cxn modelId="{A9EB34C1-ECB7-4787-9A0C-805984A32EA1}" type="presParOf" srcId="{DA01D8B8-998A-42F9-9BFD-5C3558927A52}" destId="{97B7CED1-B707-4441-9948-9BF8736F8458}" srcOrd="1" destOrd="0" presId="urn:microsoft.com/office/officeart/2005/8/layout/bList2"/>
    <dgm:cxn modelId="{6AD5408B-5A23-45D5-B582-F8B345F9B3E7}" type="presParOf" srcId="{DA01D8B8-998A-42F9-9BFD-5C3558927A52}" destId="{0ED73C56-4C68-4D34-B1AB-5D983D4BD80A}" srcOrd="2" destOrd="0" presId="urn:microsoft.com/office/officeart/2005/8/layout/bList2"/>
    <dgm:cxn modelId="{5FE90F89-1074-4149-A0C5-BAC375D2B88F}" type="presParOf" srcId="{DA01D8B8-998A-42F9-9BFD-5C3558927A52}" destId="{89E0728E-F5A1-42F9-B71F-39FAF8626DAE}" srcOrd="3" destOrd="0" presId="urn:microsoft.com/office/officeart/2005/8/layout/bList2"/>
    <dgm:cxn modelId="{847AD8D7-BA29-4D4C-939E-76878934CFA3}" type="presParOf" srcId="{4567690D-BA35-49F4-A66A-CD7730319857}" destId="{F664EBF9-AA25-4B13-85A7-341DE1098400}" srcOrd="3" destOrd="0" presId="urn:microsoft.com/office/officeart/2005/8/layout/bList2"/>
    <dgm:cxn modelId="{87AE5753-391C-4A63-AFFF-7AEC382A3552}" type="presParOf" srcId="{4567690D-BA35-49F4-A66A-CD7730319857}" destId="{3FF1EA7F-924B-4C6E-A2A4-5DF2C92E07D4}" srcOrd="4" destOrd="0" presId="urn:microsoft.com/office/officeart/2005/8/layout/bList2"/>
    <dgm:cxn modelId="{90133CE0-6348-4A38-AEEF-67726A2385EE}" type="presParOf" srcId="{3FF1EA7F-924B-4C6E-A2A4-5DF2C92E07D4}" destId="{5BB8DCCD-17C5-497B-93A7-CCF7BF3AE406}" srcOrd="0" destOrd="0" presId="urn:microsoft.com/office/officeart/2005/8/layout/bList2"/>
    <dgm:cxn modelId="{B2400EC0-47CD-48F9-B1BC-B509E49F5DFB}" type="presParOf" srcId="{3FF1EA7F-924B-4C6E-A2A4-5DF2C92E07D4}" destId="{6DCD959F-95D1-41AA-BC33-EFB1419AE288}" srcOrd="1" destOrd="0" presId="urn:microsoft.com/office/officeart/2005/8/layout/bList2"/>
    <dgm:cxn modelId="{4EA8ED4F-31E0-40FA-89E4-F347574384B5}" type="presParOf" srcId="{3FF1EA7F-924B-4C6E-A2A4-5DF2C92E07D4}" destId="{8EA2BD96-1870-40D2-B896-05169046E5DF}" srcOrd="2" destOrd="0" presId="urn:microsoft.com/office/officeart/2005/8/layout/bList2"/>
    <dgm:cxn modelId="{CB7557D4-BEC1-41A4-8E68-91D375AE6030}" type="presParOf" srcId="{3FF1EA7F-924B-4C6E-A2A4-5DF2C92E07D4}" destId="{FA345C4D-5926-49E4-B15C-C6BEA759AB23}" srcOrd="3" destOrd="0" presId="urn:microsoft.com/office/officeart/2005/8/layout/bList2"/>
    <dgm:cxn modelId="{C426B7AB-8C6B-4B4C-89D3-B550EAB3F84A}" type="presParOf" srcId="{4567690D-BA35-49F4-A66A-CD7730319857}" destId="{3BB6D7F3-1DBE-42AE-B291-FF821B4F5791}" srcOrd="5" destOrd="0" presId="urn:microsoft.com/office/officeart/2005/8/layout/bList2"/>
    <dgm:cxn modelId="{740AAFB3-754C-4D37-BA96-DCE61EBB9EE3}" type="presParOf" srcId="{4567690D-BA35-49F4-A66A-CD7730319857}" destId="{369FD425-0A38-4F44-BD24-7B5B0B693464}" srcOrd="6" destOrd="0" presId="urn:microsoft.com/office/officeart/2005/8/layout/bList2"/>
    <dgm:cxn modelId="{F5B7309A-06FD-4F96-9F9D-C3D1D614652D}" type="presParOf" srcId="{369FD425-0A38-4F44-BD24-7B5B0B693464}" destId="{267940C3-EB5D-49CD-BE74-F18606CB3948}" srcOrd="0" destOrd="0" presId="urn:microsoft.com/office/officeart/2005/8/layout/bList2"/>
    <dgm:cxn modelId="{1FF0B2DF-4F9F-425F-B21C-E7C00C06AF9F}" type="presParOf" srcId="{369FD425-0A38-4F44-BD24-7B5B0B693464}" destId="{C41561A2-93DB-4A72-990D-8CD15EDD930F}" srcOrd="1" destOrd="0" presId="urn:microsoft.com/office/officeart/2005/8/layout/bList2"/>
    <dgm:cxn modelId="{99E09E2E-41AB-45AF-AB11-A3D0815FBB07}" type="presParOf" srcId="{369FD425-0A38-4F44-BD24-7B5B0B693464}" destId="{7D3A819E-73F7-4611-8BDC-0BBA9EDEEB83}" srcOrd="2" destOrd="0" presId="urn:microsoft.com/office/officeart/2005/8/layout/bList2"/>
    <dgm:cxn modelId="{BF342371-333A-4228-B8BA-BCBB2B3F2294}" type="presParOf" srcId="{369FD425-0A38-4F44-BD24-7B5B0B693464}" destId="{8B5D9AA3-62BC-4AC3-9871-A89D65928ED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3AB2C0-7322-495A-88F2-3921F3588974}" type="doc">
      <dgm:prSet loTypeId="urn:microsoft.com/office/officeart/2005/8/layout/bList2" loCatId="list" qsTypeId="urn:microsoft.com/office/officeart/2005/8/quickstyle/3d3" qsCatId="3D" csTypeId="urn:microsoft.com/office/officeart/2005/8/colors/accent1_2" csCatId="accent1" phldr="1"/>
      <dgm:spPr/>
      <dgm:t>
        <a:bodyPr/>
        <a:lstStyle/>
        <a:p>
          <a:endParaRPr lang="en-CA"/>
        </a:p>
      </dgm:t>
    </dgm:pt>
    <dgm:pt modelId="{DB451D15-36A8-4D7D-96EC-5268E8B546D0}">
      <dgm:prSet/>
      <dgm:spPr/>
      <dgm:t>
        <a:bodyPr/>
        <a:lstStyle/>
        <a:p>
          <a:r>
            <a:rPr lang="en-CA"/>
            <a:t>Clerk	</a:t>
          </a:r>
        </a:p>
      </dgm:t>
    </dgm:pt>
    <dgm:pt modelId="{9950F20B-6652-437E-8DBE-609D47C8E590}" type="parTrans" cxnId="{1ED28C8A-B996-4200-A636-A4A9B08C5AA6}">
      <dgm:prSet/>
      <dgm:spPr/>
      <dgm:t>
        <a:bodyPr/>
        <a:lstStyle/>
        <a:p>
          <a:endParaRPr lang="en-CA"/>
        </a:p>
      </dgm:t>
    </dgm:pt>
    <dgm:pt modelId="{6F296C2A-DD0E-42E5-8C5B-9F8E545240A6}" type="sibTrans" cxnId="{1ED28C8A-B996-4200-A636-A4A9B08C5AA6}">
      <dgm:prSet/>
      <dgm:spPr/>
      <dgm:t>
        <a:bodyPr/>
        <a:lstStyle/>
        <a:p>
          <a:endParaRPr lang="en-CA"/>
        </a:p>
      </dgm:t>
    </dgm:pt>
    <dgm:pt modelId="{A85AEED9-A5CB-4D8B-A7F0-7C4FEE33B5E5}">
      <dgm:prSet custT="1"/>
      <dgm:spPr/>
      <dgm:t>
        <a:bodyPr/>
        <a:lstStyle/>
        <a:p>
          <a:r>
            <a:rPr lang="en-CA" sz="900" dirty="0"/>
            <a:t>Council &amp; Committees Agendas, Minutes &amp; Records</a:t>
          </a:r>
        </a:p>
      </dgm:t>
    </dgm:pt>
    <dgm:pt modelId="{6DAF6EEE-751A-45B9-B8E4-F4FAE35685C6}" type="parTrans" cxnId="{F0349128-77D6-4A11-8753-19FFBE8B70A3}">
      <dgm:prSet/>
      <dgm:spPr/>
      <dgm:t>
        <a:bodyPr/>
        <a:lstStyle/>
        <a:p>
          <a:endParaRPr lang="en-CA"/>
        </a:p>
      </dgm:t>
    </dgm:pt>
    <dgm:pt modelId="{E772F571-CE8A-476B-96D8-62D82D168B1B}" type="sibTrans" cxnId="{F0349128-77D6-4A11-8753-19FFBE8B70A3}">
      <dgm:prSet/>
      <dgm:spPr/>
      <dgm:t>
        <a:bodyPr/>
        <a:lstStyle/>
        <a:p>
          <a:endParaRPr lang="en-CA"/>
        </a:p>
      </dgm:t>
    </dgm:pt>
    <dgm:pt modelId="{C7176C3A-C736-4663-A2FF-189520A557D7}">
      <dgm:prSet custT="1"/>
      <dgm:spPr/>
      <dgm:t>
        <a:bodyPr/>
        <a:lstStyle/>
        <a:p>
          <a:r>
            <a:rPr lang="en-CA" sz="900" dirty="0"/>
            <a:t>Records Retention</a:t>
          </a:r>
        </a:p>
      </dgm:t>
    </dgm:pt>
    <dgm:pt modelId="{1EEF8B20-7064-4843-9FF3-27C1EC42E85D}" type="parTrans" cxnId="{6683A8AD-280B-48B3-A4DC-F39BEA438CE4}">
      <dgm:prSet/>
      <dgm:spPr/>
      <dgm:t>
        <a:bodyPr/>
        <a:lstStyle/>
        <a:p>
          <a:endParaRPr lang="en-CA"/>
        </a:p>
      </dgm:t>
    </dgm:pt>
    <dgm:pt modelId="{D6851BD2-9FD5-42FF-9CB4-3437ECDDEFD2}" type="sibTrans" cxnId="{6683A8AD-280B-48B3-A4DC-F39BEA438CE4}">
      <dgm:prSet/>
      <dgm:spPr/>
      <dgm:t>
        <a:bodyPr/>
        <a:lstStyle/>
        <a:p>
          <a:endParaRPr lang="en-CA"/>
        </a:p>
      </dgm:t>
    </dgm:pt>
    <dgm:pt modelId="{E9C688C6-74F7-4ED2-8AE5-01B699271EF9}">
      <dgm:prSet custT="1"/>
      <dgm:spPr/>
      <dgm:t>
        <a:bodyPr/>
        <a:lstStyle/>
        <a:p>
          <a:r>
            <a:rPr lang="en-CA" sz="900" dirty="0"/>
            <a:t>Freedom of Information Requests (FOI)</a:t>
          </a:r>
        </a:p>
      </dgm:t>
    </dgm:pt>
    <dgm:pt modelId="{4B39837C-5522-4915-AD47-21C7A741FB5F}" type="parTrans" cxnId="{8259A38A-6813-4BC3-935F-564CAB7B3BAD}">
      <dgm:prSet/>
      <dgm:spPr/>
      <dgm:t>
        <a:bodyPr/>
        <a:lstStyle/>
        <a:p>
          <a:endParaRPr lang="en-CA"/>
        </a:p>
      </dgm:t>
    </dgm:pt>
    <dgm:pt modelId="{7CB77E6B-1210-4DC9-8B22-B11666750805}" type="sibTrans" cxnId="{8259A38A-6813-4BC3-935F-564CAB7B3BAD}">
      <dgm:prSet/>
      <dgm:spPr/>
      <dgm:t>
        <a:bodyPr/>
        <a:lstStyle/>
        <a:p>
          <a:endParaRPr lang="en-CA"/>
        </a:p>
      </dgm:t>
    </dgm:pt>
    <dgm:pt modelId="{A14E8645-0AAF-4421-B3CD-F748A9F3E7BB}">
      <dgm:prSet custT="1"/>
      <dgm:spPr/>
      <dgm:t>
        <a:bodyPr/>
        <a:lstStyle/>
        <a:p>
          <a:r>
            <a:rPr lang="en-CA" sz="900" dirty="0"/>
            <a:t>Municipal Elections</a:t>
          </a:r>
        </a:p>
      </dgm:t>
    </dgm:pt>
    <dgm:pt modelId="{0F323FDD-ED88-4899-AAFD-E1457AC4ADCA}" type="parTrans" cxnId="{A6723E6F-1098-4756-8C0B-329D76E1E4AF}">
      <dgm:prSet/>
      <dgm:spPr/>
      <dgm:t>
        <a:bodyPr/>
        <a:lstStyle/>
        <a:p>
          <a:endParaRPr lang="en-CA"/>
        </a:p>
      </dgm:t>
    </dgm:pt>
    <dgm:pt modelId="{3934C6D3-8B87-4E34-802D-B1C3AD5B9F0D}" type="sibTrans" cxnId="{A6723E6F-1098-4756-8C0B-329D76E1E4AF}">
      <dgm:prSet/>
      <dgm:spPr/>
      <dgm:t>
        <a:bodyPr/>
        <a:lstStyle/>
        <a:p>
          <a:endParaRPr lang="en-CA"/>
        </a:p>
      </dgm:t>
    </dgm:pt>
    <dgm:pt modelId="{2B3AAC01-FDCE-4F25-8582-3C92FFADD013}">
      <dgm:prSet custT="1"/>
      <dgm:spPr/>
      <dgm:t>
        <a:bodyPr/>
        <a:lstStyle/>
        <a:p>
          <a:r>
            <a:rPr lang="en-CA" sz="900" dirty="0"/>
            <a:t>Legislative Reporting</a:t>
          </a:r>
        </a:p>
      </dgm:t>
    </dgm:pt>
    <dgm:pt modelId="{17A01B4C-A87B-4BE9-8686-E30C7522785E}" type="parTrans" cxnId="{4AB675F6-EE64-4BE6-A4E0-68D5D60D5806}">
      <dgm:prSet/>
      <dgm:spPr/>
      <dgm:t>
        <a:bodyPr/>
        <a:lstStyle/>
        <a:p>
          <a:endParaRPr lang="en-CA"/>
        </a:p>
      </dgm:t>
    </dgm:pt>
    <dgm:pt modelId="{DB38658D-2510-4ADC-B2DB-EF5954F84510}" type="sibTrans" cxnId="{4AB675F6-EE64-4BE6-A4E0-68D5D60D5806}">
      <dgm:prSet/>
      <dgm:spPr/>
      <dgm:t>
        <a:bodyPr/>
        <a:lstStyle/>
        <a:p>
          <a:endParaRPr lang="en-CA"/>
        </a:p>
      </dgm:t>
    </dgm:pt>
    <dgm:pt modelId="{CCC8B932-40EB-497C-A8C6-DB0B1BE87E3F}">
      <dgm:prSet custT="1"/>
      <dgm:spPr/>
      <dgm:t>
        <a:bodyPr/>
        <a:lstStyle/>
        <a:p>
          <a:r>
            <a:rPr lang="en-CA" sz="900" dirty="0"/>
            <a:t>Licensing</a:t>
          </a:r>
        </a:p>
      </dgm:t>
    </dgm:pt>
    <dgm:pt modelId="{C2628B51-C547-47F1-9958-AC0B340711D1}" type="parTrans" cxnId="{B968C880-96D3-40E5-BE5A-02C0FEF65D8D}">
      <dgm:prSet/>
      <dgm:spPr/>
      <dgm:t>
        <a:bodyPr/>
        <a:lstStyle/>
        <a:p>
          <a:endParaRPr lang="en-CA"/>
        </a:p>
      </dgm:t>
    </dgm:pt>
    <dgm:pt modelId="{8B7FD5E7-055B-41C5-8466-9ED20468D537}" type="sibTrans" cxnId="{B968C880-96D3-40E5-BE5A-02C0FEF65D8D}">
      <dgm:prSet/>
      <dgm:spPr/>
      <dgm:t>
        <a:bodyPr/>
        <a:lstStyle/>
        <a:p>
          <a:endParaRPr lang="en-CA"/>
        </a:p>
      </dgm:t>
    </dgm:pt>
    <dgm:pt modelId="{461CB9C9-150A-49C4-8123-9230ED8CFD5B}">
      <dgm:prSet/>
      <dgm:spPr/>
      <dgm:t>
        <a:bodyPr/>
        <a:lstStyle/>
        <a:p>
          <a:r>
            <a:rPr lang="en-CA" dirty="0"/>
            <a:t>Treasury</a:t>
          </a:r>
        </a:p>
      </dgm:t>
    </dgm:pt>
    <dgm:pt modelId="{CF330CF9-410B-4DD3-95A9-1BCF155FD3DD}" type="parTrans" cxnId="{0AFA927C-4927-4C44-A36E-BC52A2D8649F}">
      <dgm:prSet/>
      <dgm:spPr/>
      <dgm:t>
        <a:bodyPr/>
        <a:lstStyle/>
        <a:p>
          <a:endParaRPr lang="en-CA"/>
        </a:p>
      </dgm:t>
    </dgm:pt>
    <dgm:pt modelId="{E93ACD0C-4810-414B-8AD6-4B60A09CBF44}" type="sibTrans" cxnId="{0AFA927C-4927-4C44-A36E-BC52A2D8649F}">
      <dgm:prSet/>
      <dgm:spPr/>
      <dgm:t>
        <a:bodyPr/>
        <a:lstStyle/>
        <a:p>
          <a:endParaRPr lang="en-CA"/>
        </a:p>
      </dgm:t>
    </dgm:pt>
    <dgm:pt modelId="{E9EC6C42-BE83-49A9-A81C-337645B0C65A}">
      <dgm:prSet/>
      <dgm:spPr/>
      <dgm:t>
        <a:bodyPr/>
        <a:lstStyle/>
        <a:p>
          <a:r>
            <a:rPr lang="en-CA" dirty="0"/>
            <a:t>Administration</a:t>
          </a:r>
        </a:p>
      </dgm:t>
    </dgm:pt>
    <dgm:pt modelId="{E43D18EF-488A-4E3B-95BB-AFCD7AC9EB66}" type="parTrans" cxnId="{F6209FAA-1E2F-49B3-8D8D-E5B514B4EE54}">
      <dgm:prSet/>
      <dgm:spPr/>
      <dgm:t>
        <a:bodyPr/>
        <a:lstStyle/>
        <a:p>
          <a:endParaRPr lang="en-CA"/>
        </a:p>
      </dgm:t>
    </dgm:pt>
    <dgm:pt modelId="{4640B9A8-30AD-4F9B-B3BD-0D86BAB3892F}" type="sibTrans" cxnId="{F6209FAA-1E2F-49B3-8D8D-E5B514B4EE54}">
      <dgm:prSet/>
      <dgm:spPr/>
      <dgm:t>
        <a:bodyPr/>
        <a:lstStyle/>
        <a:p>
          <a:endParaRPr lang="en-CA"/>
        </a:p>
      </dgm:t>
    </dgm:pt>
    <dgm:pt modelId="{0A39CB6A-5367-4D81-BFD6-BB955C3086A3}">
      <dgm:prSet custT="1"/>
      <dgm:spPr/>
      <dgm:t>
        <a:bodyPr/>
        <a:lstStyle/>
        <a:p>
          <a:r>
            <a:rPr lang="en-CA" sz="900" dirty="0"/>
            <a:t>Operating and Capital Budget</a:t>
          </a:r>
        </a:p>
      </dgm:t>
    </dgm:pt>
    <dgm:pt modelId="{01BD89EE-E505-474F-9EAE-2C608385E828}" type="parTrans" cxnId="{88FFF5E6-FF32-42BD-9A3B-C0E4EBCAF5B6}">
      <dgm:prSet/>
      <dgm:spPr/>
      <dgm:t>
        <a:bodyPr/>
        <a:lstStyle/>
        <a:p>
          <a:endParaRPr lang="en-CA"/>
        </a:p>
      </dgm:t>
    </dgm:pt>
    <dgm:pt modelId="{02ED50E3-A4C8-4153-B7A4-99C3302E12A6}" type="sibTrans" cxnId="{88FFF5E6-FF32-42BD-9A3B-C0E4EBCAF5B6}">
      <dgm:prSet/>
      <dgm:spPr/>
      <dgm:t>
        <a:bodyPr/>
        <a:lstStyle/>
        <a:p>
          <a:endParaRPr lang="en-CA"/>
        </a:p>
      </dgm:t>
    </dgm:pt>
    <dgm:pt modelId="{F1F758F9-95B2-46DE-8E08-B52C26580885}">
      <dgm:prSet/>
      <dgm:spPr/>
      <dgm:t>
        <a:bodyPr/>
        <a:lstStyle/>
        <a:p>
          <a:endParaRPr lang="en-CA" sz="500" dirty="0"/>
        </a:p>
      </dgm:t>
    </dgm:pt>
    <dgm:pt modelId="{BA9431FD-83FC-4A7B-B517-DEAD4DBB6740}" type="parTrans" cxnId="{9AB05B1A-20F6-49B5-8E2B-5B7F1C2B6423}">
      <dgm:prSet/>
      <dgm:spPr/>
      <dgm:t>
        <a:bodyPr/>
        <a:lstStyle/>
        <a:p>
          <a:endParaRPr lang="en-CA"/>
        </a:p>
      </dgm:t>
    </dgm:pt>
    <dgm:pt modelId="{B100ED6A-EF6E-4FE5-A7F2-6CBCCD5333C4}" type="sibTrans" cxnId="{9AB05B1A-20F6-49B5-8E2B-5B7F1C2B6423}">
      <dgm:prSet/>
      <dgm:spPr/>
      <dgm:t>
        <a:bodyPr/>
        <a:lstStyle/>
        <a:p>
          <a:endParaRPr lang="en-CA"/>
        </a:p>
      </dgm:t>
    </dgm:pt>
    <dgm:pt modelId="{B2AF99A9-5080-4AB1-A5F6-F616DE51CEA5}">
      <dgm:prSet custT="1"/>
      <dgm:spPr/>
      <dgm:t>
        <a:bodyPr/>
        <a:lstStyle/>
        <a:p>
          <a:r>
            <a:rPr lang="en-CA" sz="900" dirty="0"/>
            <a:t>Taxation &amp; Tax Registration</a:t>
          </a:r>
        </a:p>
      </dgm:t>
    </dgm:pt>
    <dgm:pt modelId="{CFBABEF0-A238-4B54-AEC6-8CDE0C87A056}" type="parTrans" cxnId="{A69DED14-290B-45FE-8B1C-EFE9C9FF80C9}">
      <dgm:prSet/>
      <dgm:spPr/>
      <dgm:t>
        <a:bodyPr/>
        <a:lstStyle/>
        <a:p>
          <a:endParaRPr lang="en-CA"/>
        </a:p>
      </dgm:t>
    </dgm:pt>
    <dgm:pt modelId="{371FE0BC-17C9-4ECC-A496-F39A8275EACC}" type="sibTrans" cxnId="{A69DED14-290B-45FE-8B1C-EFE9C9FF80C9}">
      <dgm:prSet/>
      <dgm:spPr/>
      <dgm:t>
        <a:bodyPr/>
        <a:lstStyle/>
        <a:p>
          <a:endParaRPr lang="en-CA"/>
        </a:p>
      </dgm:t>
    </dgm:pt>
    <dgm:pt modelId="{16739177-7375-4A2F-A6CC-74B0458C55C9}">
      <dgm:prSet/>
      <dgm:spPr/>
      <dgm:t>
        <a:bodyPr/>
        <a:lstStyle/>
        <a:p>
          <a:endParaRPr lang="en-CA" sz="500" dirty="0"/>
        </a:p>
      </dgm:t>
    </dgm:pt>
    <dgm:pt modelId="{17DF462D-8FD2-406A-A999-BCBB92AE681B}" type="parTrans" cxnId="{8323F421-22A7-4C25-809A-D821F560D119}">
      <dgm:prSet/>
      <dgm:spPr/>
      <dgm:t>
        <a:bodyPr/>
        <a:lstStyle/>
        <a:p>
          <a:endParaRPr lang="en-CA"/>
        </a:p>
      </dgm:t>
    </dgm:pt>
    <dgm:pt modelId="{889159D2-1724-44CE-9F00-1A267264E753}" type="sibTrans" cxnId="{8323F421-22A7-4C25-809A-D821F560D119}">
      <dgm:prSet/>
      <dgm:spPr/>
      <dgm:t>
        <a:bodyPr/>
        <a:lstStyle/>
        <a:p>
          <a:endParaRPr lang="en-CA"/>
        </a:p>
      </dgm:t>
    </dgm:pt>
    <dgm:pt modelId="{80A5B092-A421-4A47-8E1C-95BE4BB50DEC}">
      <dgm:prSet/>
      <dgm:spPr/>
      <dgm:t>
        <a:bodyPr/>
        <a:lstStyle/>
        <a:p>
          <a:endParaRPr lang="en-CA" sz="500" dirty="0"/>
        </a:p>
      </dgm:t>
    </dgm:pt>
    <dgm:pt modelId="{98A0CF32-B45C-4705-BA97-46ABBBAF3D78}" type="parTrans" cxnId="{0BE78C3D-DEAF-4591-BB3F-D0BF5949E7FA}">
      <dgm:prSet/>
      <dgm:spPr/>
      <dgm:t>
        <a:bodyPr/>
        <a:lstStyle/>
        <a:p>
          <a:endParaRPr lang="en-CA"/>
        </a:p>
      </dgm:t>
    </dgm:pt>
    <dgm:pt modelId="{A299889E-A49F-449D-B812-E807BEBD8B4E}" type="sibTrans" cxnId="{0BE78C3D-DEAF-4591-BB3F-D0BF5949E7FA}">
      <dgm:prSet/>
      <dgm:spPr/>
      <dgm:t>
        <a:bodyPr/>
        <a:lstStyle/>
        <a:p>
          <a:endParaRPr lang="en-CA"/>
        </a:p>
      </dgm:t>
    </dgm:pt>
    <dgm:pt modelId="{C0436AF4-567D-4966-B4F9-C6EA3BF948B4}">
      <dgm:prSet custT="1"/>
      <dgm:spPr/>
      <dgm:t>
        <a:bodyPr/>
        <a:lstStyle/>
        <a:p>
          <a:r>
            <a:rPr lang="en-CA" sz="900" dirty="0"/>
            <a:t>Financial Reporting</a:t>
          </a:r>
        </a:p>
      </dgm:t>
    </dgm:pt>
    <dgm:pt modelId="{DF503DE4-1635-46BD-8A08-B187C91C54D2}" type="parTrans" cxnId="{5131AF31-57CD-4153-91B0-62598A56C0E6}">
      <dgm:prSet/>
      <dgm:spPr/>
      <dgm:t>
        <a:bodyPr/>
        <a:lstStyle/>
        <a:p>
          <a:endParaRPr lang="en-CA"/>
        </a:p>
      </dgm:t>
    </dgm:pt>
    <dgm:pt modelId="{14E3EB25-8EB0-4AAB-A5DA-B04987ED05D3}" type="sibTrans" cxnId="{5131AF31-57CD-4153-91B0-62598A56C0E6}">
      <dgm:prSet/>
      <dgm:spPr/>
      <dgm:t>
        <a:bodyPr/>
        <a:lstStyle/>
        <a:p>
          <a:endParaRPr lang="en-CA"/>
        </a:p>
      </dgm:t>
    </dgm:pt>
    <dgm:pt modelId="{C6F40372-37A6-4A3D-9378-A0A12E444B65}">
      <dgm:prSet custT="1"/>
      <dgm:spPr/>
      <dgm:t>
        <a:bodyPr/>
        <a:lstStyle/>
        <a:p>
          <a:r>
            <a:rPr lang="en-CA" sz="900" dirty="0"/>
            <a:t>Audit</a:t>
          </a:r>
        </a:p>
      </dgm:t>
    </dgm:pt>
    <dgm:pt modelId="{AB5E9785-65BE-4F2F-9C0F-9D33B2C79EBD}" type="parTrans" cxnId="{7FEE7DE6-5BA7-42EA-8538-6334227FEE46}">
      <dgm:prSet/>
      <dgm:spPr/>
      <dgm:t>
        <a:bodyPr/>
        <a:lstStyle/>
        <a:p>
          <a:endParaRPr lang="en-CA"/>
        </a:p>
      </dgm:t>
    </dgm:pt>
    <dgm:pt modelId="{BA2B1D76-F1B3-467C-8A4A-FD19C5AB1AFB}" type="sibTrans" cxnId="{7FEE7DE6-5BA7-42EA-8538-6334227FEE46}">
      <dgm:prSet/>
      <dgm:spPr/>
      <dgm:t>
        <a:bodyPr/>
        <a:lstStyle/>
        <a:p>
          <a:endParaRPr lang="en-CA"/>
        </a:p>
      </dgm:t>
    </dgm:pt>
    <dgm:pt modelId="{D7036885-F194-4168-8FD7-A17F6DC64AAE}">
      <dgm:prSet custT="1"/>
      <dgm:spPr/>
      <dgm:t>
        <a:bodyPr/>
        <a:lstStyle/>
        <a:p>
          <a:r>
            <a:rPr lang="en-CA" sz="900" dirty="0"/>
            <a:t>Asset Management</a:t>
          </a:r>
        </a:p>
      </dgm:t>
    </dgm:pt>
    <dgm:pt modelId="{9BED04A2-F71D-4FE5-851F-344FDD2AF95A}" type="parTrans" cxnId="{3E242999-BD27-407B-ADDC-B97272006423}">
      <dgm:prSet/>
      <dgm:spPr/>
      <dgm:t>
        <a:bodyPr/>
        <a:lstStyle/>
        <a:p>
          <a:endParaRPr lang="en-CA"/>
        </a:p>
      </dgm:t>
    </dgm:pt>
    <dgm:pt modelId="{F07283A3-AECB-4C31-B961-DADD622C852F}" type="sibTrans" cxnId="{3E242999-BD27-407B-ADDC-B97272006423}">
      <dgm:prSet/>
      <dgm:spPr/>
      <dgm:t>
        <a:bodyPr/>
        <a:lstStyle/>
        <a:p>
          <a:endParaRPr lang="en-CA"/>
        </a:p>
      </dgm:t>
    </dgm:pt>
    <dgm:pt modelId="{0CBFCA20-A472-4943-9877-A1A58147FC2E}">
      <dgm:prSet custT="1"/>
      <dgm:spPr/>
      <dgm:t>
        <a:bodyPr/>
        <a:lstStyle/>
        <a:p>
          <a:r>
            <a:rPr lang="en-CA" sz="900" dirty="0"/>
            <a:t>Utility Billing</a:t>
          </a:r>
        </a:p>
      </dgm:t>
    </dgm:pt>
    <dgm:pt modelId="{8EE6350E-88C0-47A7-A407-5EDA12B83887}" type="parTrans" cxnId="{FC32FE2C-F5B4-4876-BEFE-57CC2BF770E7}">
      <dgm:prSet/>
      <dgm:spPr/>
      <dgm:t>
        <a:bodyPr/>
        <a:lstStyle/>
        <a:p>
          <a:endParaRPr lang="en-CA"/>
        </a:p>
      </dgm:t>
    </dgm:pt>
    <dgm:pt modelId="{5D98E8F9-B414-4485-A982-671E79E74219}" type="sibTrans" cxnId="{FC32FE2C-F5B4-4876-BEFE-57CC2BF770E7}">
      <dgm:prSet/>
      <dgm:spPr/>
      <dgm:t>
        <a:bodyPr/>
        <a:lstStyle/>
        <a:p>
          <a:endParaRPr lang="en-CA"/>
        </a:p>
      </dgm:t>
    </dgm:pt>
    <dgm:pt modelId="{3C402E84-4EDE-4A38-AB52-D993FAAB694C}">
      <dgm:prSet custT="1"/>
      <dgm:spPr/>
      <dgm:t>
        <a:bodyPr/>
        <a:lstStyle/>
        <a:p>
          <a:r>
            <a:rPr lang="en-CA" sz="900" dirty="0"/>
            <a:t>User Fee Management</a:t>
          </a:r>
        </a:p>
      </dgm:t>
    </dgm:pt>
    <dgm:pt modelId="{BC8255F2-889A-4C25-823F-0D9D4F634514}" type="parTrans" cxnId="{D6E4773B-2C38-490E-9E99-DC6FDEF3B1E9}">
      <dgm:prSet/>
      <dgm:spPr/>
      <dgm:t>
        <a:bodyPr/>
        <a:lstStyle/>
        <a:p>
          <a:endParaRPr lang="en-CA"/>
        </a:p>
      </dgm:t>
    </dgm:pt>
    <dgm:pt modelId="{008BDAB0-A491-4F0D-AFC3-3710E9B5E2EA}" type="sibTrans" cxnId="{D6E4773B-2C38-490E-9E99-DC6FDEF3B1E9}">
      <dgm:prSet/>
      <dgm:spPr/>
      <dgm:t>
        <a:bodyPr/>
        <a:lstStyle/>
        <a:p>
          <a:endParaRPr lang="en-CA"/>
        </a:p>
      </dgm:t>
    </dgm:pt>
    <dgm:pt modelId="{C48380F6-77C0-4DCC-A7F2-AFC4721BA842}">
      <dgm:prSet custT="1"/>
      <dgm:spPr/>
      <dgm:t>
        <a:bodyPr/>
        <a:lstStyle/>
        <a:p>
          <a:r>
            <a:rPr lang="en-CA" sz="900" dirty="0"/>
            <a:t>Payroll &amp; Benefits</a:t>
          </a:r>
        </a:p>
      </dgm:t>
    </dgm:pt>
    <dgm:pt modelId="{EC3182D7-B031-454D-975F-6571A9A570A4}" type="parTrans" cxnId="{FB4269AF-CE4C-4221-9F70-A952C7677A59}">
      <dgm:prSet/>
      <dgm:spPr/>
      <dgm:t>
        <a:bodyPr/>
        <a:lstStyle/>
        <a:p>
          <a:endParaRPr lang="en-CA"/>
        </a:p>
      </dgm:t>
    </dgm:pt>
    <dgm:pt modelId="{0B936B1E-E449-48F2-90EA-3811D883A397}" type="sibTrans" cxnId="{FB4269AF-CE4C-4221-9F70-A952C7677A59}">
      <dgm:prSet/>
      <dgm:spPr/>
      <dgm:t>
        <a:bodyPr/>
        <a:lstStyle/>
        <a:p>
          <a:endParaRPr lang="en-CA"/>
        </a:p>
      </dgm:t>
    </dgm:pt>
    <dgm:pt modelId="{DBF3C323-B1F7-417F-AC20-5A55B7B14CFF}">
      <dgm:prSet custT="1"/>
      <dgm:spPr/>
      <dgm:t>
        <a:bodyPr/>
        <a:lstStyle/>
        <a:p>
          <a:r>
            <a:rPr lang="en-CA" sz="900" dirty="0"/>
            <a:t>Account Payable</a:t>
          </a:r>
        </a:p>
      </dgm:t>
    </dgm:pt>
    <dgm:pt modelId="{E04A1B87-2DBD-4724-A503-A0D77FD9BF7A}" type="parTrans" cxnId="{1905C68A-59CD-4068-96C3-1AE6974DB3BE}">
      <dgm:prSet/>
      <dgm:spPr/>
      <dgm:t>
        <a:bodyPr/>
        <a:lstStyle/>
        <a:p>
          <a:endParaRPr lang="en-CA"/>
        </a:p>
      </dgm:t>
    </dgm:pt>
    <dgm:pt modelId="{DDD48252-072E-4666-ABEB-60EF71921B8A}" type="sibTrans" cxnId="{1905C68A-59CD-4068-96C3-1AE6974DB3BE}">
      <dgm:prSet/>
      <dgm:spPr/>
      <dgm:t>
        <a:bodyPr/>
        <a:lstStyle/>
        <a:p>
          <a:endParaRPr lang="en-CA"/>
        </a:p>
      </dgm:t>
    </dgm:pt>
    <dgm:pt modelId="{4FDBCE7E-3279-45CF-B1AA-6A213111491E}">
      <dgm:prSet custT="1"/>
      <dgm:spPr/>
      <dgm:t>
        <a:bodyPr/>
        <a:lstStyle/>
        <a:p>
          <a:r>
            <a:rPr lang="en-CA" sz="900" dirty="0"/>
            <a:t>Purchasing</a:t>
          </a:r>
        </a:p>
      </dgm:t>
    </dgm:pt>
    <dgm:pt modelId="{8CDDFA1B-223E-4272-8869-3081C05AE765}" type="parTrans" cxnId="{22E1CC2F-078A-44B0-AC14-FC772506E445}">
      <dgm:prSet/>
      <dgm:spPr/>
      <dgm:t>
        <a:bodyPr/>
        <a:lstStyle/>
        <a:p>
          <a:endParaRPr lang="en-CA"/>
        </a:p>
      </dgm:t>
    </dgm:pt>
    <dgm:pt modelId="{AC85D14C-5402-4B48-ABAC-993756B3F257}" type="sibTrans" cxnId="{22E1CC2F-078A-44B0-AC14-FC772506E445}">
      <dgm:prSet/>
      <dgm:spPr/>
      <dgm:t>
        <a:bodyPr/>
        <a:lstStyle/>
        <a:p>
          <a:endParaRPr lang="en-CA"/>
        </a:p>
      </dgm:t>
    </dgm:pt>
    <dgm:pt modelId="{B7DAEDEE-380D-404D-80C0-5EDAFA41ACAE}">
      <dgm:prSet custT="1"/>
      <dgm:spPr/>
      <dgm:t>
        <a:bodyPr/>
        <a:lstStyle/>
        <a:p>
          <a:r>
            <a:rPr lang="en-CA" sz="1000" dirty="0"/>
            <a:t>Investments</a:t>
          </a:r>
        </a:p>
      </dgm:t>
    </dgm:pt>
    <dgm:pt modelId="{0AC3F729-F618-42D9-84D8-09E69FA513A4}" type="parTrans" cxnId="{50E1BBE8-9C5B-40BE-8173-506E4C08DE76}">
      <dgm:prSet/>
      <dgm:spPr/>
      <dgm:t>
        <a:bodyPr/>
        <a:lstStyle/>
        <a:p>
          <a:endParaRPr lang="en-CA"/>
        </a:p>
      </dgm:t>
    </dgm:pt>
    <dgm:pt modelId="{A316DC8A-18E5-499C-8862-74483AF020F1}" type="sibTrans" cxnId="{50E1BBE8-9C5B-40BE-8173-506E4C08DE76}">
      <dgm:prSet/>
      <dgm:spPr/>
      <dgm:t>
        <a:bodyPr/>
        <a:lstStyle/>
        <a:p>
          <a:endParaRPr lang="en-CA"/>
        </a:p>
      </dgm:t>
    </dgm:pt>
    <dgm:pt modelId="{C20FB12D-30A5-42E9-B1F1-7311615E5D86}">
      <dgm:prSet custT="1"/>
      <dgm:spPr/>
      <dgm:t>
        <a:bodyPr/>
        <a:lstStyle/>
        <a:p>
          <a:r>
            <a:rPr lang="en-CA" sz="900" dirty="0"/>
            <a:t>Cemeteries</a:t>
          </a:r>
        </a:p>
      </dgm:t>
    </dgm:pt>
    <dgm:pt modelId="{DB485A34-82E3-4EE4-802F-FAA6DF8392BC}" type="parTrans" cxnId="{678C8E20-66E0-40D7-8D28-48E06131B837}">
      <dgm:prSet/>
      <dgm:spPr/>
      <dgm:t>
        <a:bodyPr/>
        <a:lstStyle/>
        <a:p>
          <a:endParaRPr lang="en-CA"/>
        </a:p>
      </dgm:t>
    </dgm:pt>
    <dgm:pt modelId="{FACE3B98-19F6-4119-BDE3-426207A0A0DC}" type="sibTrans" cxnId="{678C8E20-66E0-40D7-8D28-48E06131B837}">
      <dgm:prSet/>
      <dgm:spPr/>
      <dgm:t>
        <a:bodyPr/>
        <a:lstStyle/>
        <a:p>
          <a:endParaRPr lang="en-CA"/>
        </a:p>
      </dgm:t>
    </dgm:pt>
    <dgm:pt modelId="{8A17B807-76E7-4BBB-B42D-E100EE42BE64}">
      <dgm:prSet custT="1"/>
      <dgm:spPr/>
      <dgm:t>
        <a:bodyPr/>
        <a:lstStyle/>
        <a:p>
          <a:r>
            <a:rPr lang="en-CA" sz="900" dirty="0"/>
            <a:t>Building Services</a:t>
          </a:r>
        </a:p>
      </dgm:t>
    </dgm:pt>
    <dgm:pt modelId="{54D4D7EF-C43B-4C5E-B7F2-F7FFDB2DA0C5}" type="parTrans" cxnId="{E115F467-7113-44FF-987C-168D9A6ABEFC}">
      <dgm:prSet/>
      <dgm:spPr/>
      <dgm:t>
        <a:bodyPr/>
        <a:lstStyle/>
        <a:p>
          <a:endParaRPr lang="en-CA"/>
        </a:p>
      </dgm:t>
    </dgm:pt>
    <dgm:pt modelId="{3D37CDD5-7CC1-47D3-A84A-CDBFBCFA6199}" type="sibTrans" cxnId="{E115F467-7113-44FF-987C-168D9A6ABEFC}">
      <dgm:prSet/>
      <dgm:spPr/>
      <dgm:t>
        <a:bodyPr/>
        <a:lstStyle/>
        <a:p>
          <a:endParaRPr lang="en-CA"/>
        </a:p>
      </dgm:t>
    </dgm:pt>
    <dgm:pt modelId="{1214653F-94E8-430A-AF7F-15A5C16C1FDC}">
      <dgm:prSet custT="1"/>
      <dgm:spPr/>
      <dgm:t>
        <a:bodyPr/>
        <a:lstStyle/>
        <a:p>
          <a:r>
            <a:rPr lang="en-CA" sz="900" dirty="0"/>
            <a:t>Museum</a:t>
          </a:r>
        </a:p>
      </dgm:t>
    </dgm:pt>
    <dgm:pt modelId="{E0E3FCC4-7B58-4EAF-AF6F-571812E902A0}" type="parTrans" cxnId="{2E1C8216-7845-42BE-BE44-BC8987E50E2D}">
      <dgm:prSet/>
      <dgm:spPr/>
      <dgm:t>
        <a:bodyPr/>
        <a:lstStyle/>
        <a:p>
          <a:endParaRPr lang="en-CA"/>
        </a:p>
      </dgm:t>
    </dgm:pt>
    <dgm:pt modelId="{363C73E5-A9D1-4F02-88CA-0A297B1FC097}" type="sibTrans" cxnId="{2E1C8216-7845-42BE-BE44-BC8987E50E2D}">
      <dgm:prSet/>
      <dgm:spPr/>
      <dgm:t>
        <a:bodyPr/>
        <a:lstStyle/>
        <a:p>
          <a:endParaRPr lang="en-CA"/>
        </a:p>
      </dgm:t>
    </dgm:pt>
    <dgm:pt modelId="{624315B5-151A-482C-9C99-A93644D25F70}">
      <dgm:prSet custT="1"/>
      <dgm:spPr/>
      <dgm:t>
        <a:bodyPr/>
        <a:lstStyle/>
        <a:p>
          <a:r>
            <a:rPr lang="en-CA" sz="900" dirty="0"/>
            <a:t>Crossing Guards</a:t>
          </a:r>
        </a:p>
      </dgm:t>
    </dgm:pt>
    <dgm:pt modelId="{5A676501-0D81-40A3-A2AE-330E7B298328}" type="parTrans" cxnId="{D57F3A54-84C0-4BD3-A044-6C0A7123CE7A}">
      <dgm:prSet/>
      <dgm:spPr/>
      <dgm:t>
        <a:bodyPr/>
        <a:lstStyle/>
        <a:p>
          <a:endParaRPr lang="en-CA"/>
        </a:p>
      </dgm:t>
    </dgm:pt>
    <dgm:pt modelId="{94B9DFBB-B7A7-4413-AC18-B409C723800F}" type="sibTrans" cxnId="{D57F3A54-84C0-4BD3-A044-6C0A7123CE7A}">
      <dgm:prSet/>
      <dgm:spPr/>
      <dgm:t>
        <a:bodyPr/>
        <a:lstStyle/>
        <a:p>
          <a:endParaRPr lang="en-CA"/>
        </a:p>
      </dgm:t>
    </dgm:pt>
    <dgm:pt modelId="{FCEA2622-6AF7-469C-A9D0-70C57F1C25F5}">
      <dgm:prSet custT="1"/>
      <dgm:spPr/>
      <dgm:t>
        <a:bodyPr/>
        <a:lstStyle/>
        <a:p>
          <a:r>
            <a:rPr lang="en-CA" sz="900" dirty="0"/>
            <a:t>Investments</a:t>
          </a:r>
        </a:p>
      </dgm:t>
    </dgm:pt>
    <dgm:pt modelId="{77FDE228-5998-4C4A-9A85-BE3B0345BE49}" type="parTrans" cxnId="{3E4FEBC2-D4A4-461C-8296-415B626622E3}">
      <dgm:prSet/>
      <dgm:spPr/>
      <dgm:t>
        <a:bodyPr/>
        <a:lstStyle/>
        <a:p>
          <a:endParaRPr lang="en-CA"/>
        </a:p>
      </dgm:t>
    </dgm:pt>
    <dgm:pt modelId="{AAA285CD-297D-4318-9435-D86D4E8599EE}" type="sibTrans" cxnId="{3E4FEBC2-D4A4-461C-8296-415B626622E3}">
      <dgm:prSet/>
      <dgm:spPr/>
      <dgm:t>
        <a:bodyPr/>
        <a:lstStyle/>
        <a:p>
          <a:endParaRPr lang="en-CA"/>
        </a:p>
      </dgm:t>
    </dgm:pt>
    <dgm:pt modelId="{E61F9A26-068D-43CE-9CC9-A02ACE901D74}" type="pres">
      <dgm:prSet presAssocID="{C63AB2C0-7322-495A-88F2-3921F3588974}" presName="diagram" presStyleCnt="0">
        <dgm:presLayoutVars>
          <dgm:dir/>
          <dgm:animLvl val="lvl"/>
          <dgm:resizeHandles val="exact"/>
        </dgm:presLayoutVars>
      </dgm:prSet>
      <dgm:spPr/>
    </dgm:pt>
    <dgm:pt modelId="{C21FBC5C-CDD8-48D5-B245-8E4E2372A579}" type="pres">
      <dgm:prSet presAssocID="{DB451D15-36A8-4D7D-96EC-5268E8B546D0}" presName="compNode" presStyleCnt="0"/>
      <dgm:spPr/>
    </dgm:pt>
    <dgm:pt modelId="{6DD61AB8-18FF-4504-8B74-6FA09C10E0CA}" type="pres">
      <dgm:prSet presAssocID="{DB451D15-36A8-4D7D-96EC-5268E8B546D0}" presName="childRect" presStyleLbl="bgAcc1" presStyleIdx="0" presStyleCnt="3">
        <dgm:presLayoutVars>
          <dgm:bulletEnabled val="1"/>
        </dgm:presLayoutVars>
      </dgm:prSet>
      <dgm:spPr/>
    </dgm:pt>
    <dgm:pt modelId="{4F0D30AF-929E-4936-899A-F3ABF8559A1C}" type="pres">
      <dgm:prSet presAssocID="{DB451D15-36A8-4D7D-96EC-5268E8B546D0}" presName="parentText" presStyleLbl="node1" presStyleIdx="0" presStyleCnt="0">
        <dgm:presLayoutVars>
          <dgm:chMax val="0"/>
          <dgm:bulletEnabled val="1"/>
        </dgm:presLayoutVars>
      </dgm:prSet>
      <dgm:spPr/>
    </dgm:pt>
    <dgm:pt modelId="{9A2C84F3-878D-427D-A074-D392F21FF4CF}" type="pres">
      <dgm:prSet presAssocID="{DB451D15-36A8-4D7D-96EC-5268E8B546D0}" presName="parentRect" presStyleLbl="alignNode1" presStyleIdx="0" presStyleCnt="3"/>
      <dgm:spPr/>
    </dgm:pt>
    <dgm:pt modelId="{9920EB79-4E7B-45D2-B37B-0368935C6341}" type="pres">
      <dgm:prSet presAssocID="{DB451D15-36A8-4D7D-96EC-5268E8B546D0}"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C10414B2-F6F8-48CA-8F11-6C6F3F121D34}" type="pres">
      <dgm:prSet presAssocID="{6F296C2A-DD0E-42E5-8C5B-9F8E545240A6}" presName="sibTrans" presStyleLbl="sibTrans2D1" presStyleIdx="0" presStyleCnt="0"/>
      <dgm:spPr/>
    </dgm:pt>
    <dgm:pt modelId="{46819B21-4EB4-41CF-8E3D-4305CB759406}" type="pres">
      <dgm:prSet presAssocID="{461CB9C9-150A-49C4-8123-9230ED8CFD5B}" presName="compNode" presStyleCnt="0"/>
      <dgm:spPr/>
    </dgm:pt>
    <dgm:pt modelId="{0CE35A4F-AC62-4010-91F2-1770159C3FD4}" type="pres">
      <dgm:prSet presAssocID="{461CB9C9-150A-49C4-8123-9230ED8CFD5B}" presName="childRect" presStyleLbl="bgAcc1" presStyleIdx="1" presStyleCnt="3">
        <dgm:presLayoutVars>
          <dgm:bulletEnabled val="1"/>
        </dgm:presLayoutVars>
      </dgm:prSet>
      <dgm:spPr/>
    </dgm:pt>
    <dgm:pt modelId="{D277FECB-A5DC-4A8F-ADE8-07BC643BD269}" type="pres">
      <dgm:prSet presAssocID="{461CB9C9-150A-49C4-8123-9230ED8CFD5B}" presName="parentText" presStyleLbl="node1" presStyleIdx="0" presStyleCnt="0">
        <dgm:presLayoutVars>
          <dgm:chMax val="0"/>
          <dgm:bulletEnabled val="1"/>
        </dgm:presLayoutVars>
      </dgm:prSet>
      <dgm:spPr/>
    </dgm:pt>
    <dgm:pt modelId="{C8B78BCA-2167-43FB-8439-DE19694602E4}" type="pres">
      <dgm:prSet presAssocID="{461CB9C9-150A-49C4-8123-9230ED8CFD5B}" presName="parentRect" presStyleLbl="alignNode1" presStyleIdx="1" presStyleCnt="3"/>
      <dgm:spPr/>
    </dgm:pt>
    <dgm:pt modelId="{1A3DBE1D-DF2F-4267-8BA9-A167981B87D0}" type="pres">
      <dgm:prSet presAssocID="{461CB9C9-150A-49C4-8123-9230ED8CFD5B}" presName="adorn" presStyleLbl="fgAccFollowNod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938CBAE3-2BBD-4B74-A907-CCE78B072112}" type="pres">
      <dgm:prSet presAssocID="{E93ACD0C-4810-414B-8AD6-4B60A09CBF44}" presName="sibTrans" presStyleLbl="sibTrans2D1" presStyleIdx="0" presStyleCnt="0"/>
      <dgm:spPr/>
    </dgm:pt>
    <dgm:pt modelId="{A345F201-A2D5-4C39-BCF0-FFB10815EA3A}" type="pres">
      <dgm:prSet presAssocID="{E9EC6C42-BE83-49A9-A81C-337645B0C65A}" presName="compNode" presStyleCnt="0"/>
      <dgm:spPr/>
    </dgm:pt>
    <dgm:pt modelId="{5585B5EB-BE4B-4FE8-9C90-D661975F9CC4}" type="pres">
      <dgm:prSet presAssocID="{E9EC6C42-BE83-49A9-A81C-337645B0C65A}" presName="childRect" presStyleLbl="bgAcc1" presStyleIdx="2" presStyleCnt="3">
        <dgm:presLayoutVars>
          <dgm:bulletEnabled val="1"/>
        </dgm:presLayoutVars>
      </dgm:prSet>
      <dgm:spPr/>
    </dgm:pt>
    <dgm:pt modelId="{2A0DA206-55E0-4BD8-BFAE-0BEE9B1186BB}" type="pres">
      <dgm:prSet presAssocID="{E9EC6C42-BE83-49A9-A81C-337645B0C65A}" presName="parentText" presStyleLbl="node1" presStyleIdx="0" presStyleCnt="0">
        <dgm:presLayoutVars>
          <dgm:chMax val="0"/>
          <dgm:bulletEnabled val="1"/>
        </dgm:presLayoutVars>
      </dgm:prSet>
      <dgm:spPr/>
    </dgm:pt>
    <dgm:pt modelId="{2227C38A-F3FF-4D96-BB04-0904B316C2DB}" type="pres">
      <dgm:prSet presAssocID="{E9EC6C42-BE83-49A9-A81C-337645B0C65A}" presName="parentRect" presStyleLbl="alignNode1" presStyleIdx="2" presStyleCnt="3"/>
      <dgm:spPr/>
    </dgm:pt>
    <dgm:pt modelId="{0EAB2690-8BD5-40FF-9986-D47FC985A0A9}" type="pres">
      <dgm:prSet presAssocID="{E9EC6C42-BE83-49A9-A81C-337645B0C65A}" presName="adorn" presStyleLbl="fgAccFollowNod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Lst>
  <dgm:cxnLst>
    <dgm:cxn modelId="{66EE9B03-348A-4BB6-B0B2-F2E7B2ED6915}" type="presOf" srcId="{0A39CB6A-5367-4D81-BFD6-BB955C3086A3}" destId="{0CE35A4F-AC62-4010-91F2-1770159C3FD4}" srcOrd="0" destOrd="0" presId="urn:microsoft.com/office/officeart/2005/8/layout/bList2"/>
    <dgm:cxn modelId="{49A29A08-9228-4778-A9C5-494A386851B6}" type="presOf" srcId="{16739177-7375-4A2F-A6CC-74B0458C55C9}" destId="{0CE35A4F-AC62-4010-91F2-1770159C3FD4}" srcOrd="0" destOrd="13" presId="urn:microsoft.com/office/officeart/2005/8/layout/bList2"/>
    <dgm:cxn modelId="{465D9B08-1495-43B2-A13B-B6E6BFF082E7}" type="presOf" srcId="{B2AF99A9-5080-4AB1-A5F6-F616DE51CEA5}" destId="{0CE35A4F-AC62-4010-91F2-1770159C3FD4}" srcOrd="0" destOrd="2" presId="urn:microsoft.com/office/officeart/2005/8/layout/bList2"/>
    <dgm:cxn modelId="{D49EF709-83C0-4C0C-A98E-F3A178C75D34}" type="presOf" srcId="{DBF3C323-B1F7-417F-AC20-5A55B7B14CFF}" destId="{0CE35A4F-AC62-4010-91F2-1770159C3FD4}" srcOrd="0" destOrd="8" presId="urn:microsoft.com/office/officeart/2005/8/layout/bList2"/>
    <dgm:cxn modelId="{A69DED14-290B-45FE-8B1C-EFE9C9FF80C9}" srcId="{461CB9C9-150A-49C4-8123-9230ED8CFD5B}" destId="{B2AF99A9-5080-4AB1-A5F6-F616DE51CEA5}" srcOrd="2" destOrd="0" parTransId="{CFBABEF0-A238-4B54-AEC6-8CDE0C87A056}" sibTransId="{371FE0BC-17C9-4ECC-A496-F39A8275EACC}"/>
    <dgm:cxn modelId="{D4279815-B659-4591-99B5-9206173FB24A}" type="presOf" srcId="{80A5B092-A421-4A47-8E1C-95BE4BB50DEC}" destId="{0CE35A4F-AC62-4010-91F2-1770159C3FD4}" srcOrd="0" destOrd="12" presId="urn:microsoft.com/office/officeart/2005/8/layout/bList2"/>
    <dgm:cxn modelId="{2E1C8216-7845-42BE-BE44-BC8987E50E2D}" srcId="{E9EC6C42-BE83-49A9-A81C-337645B0C65A}" destId="{1214653F-94E8-430A-AF7F-15A5C16C1FDC}" srcOrd="1" destOrd="0" parTransId="{E0E3FCC4-7B58-4EAF-AF6F-571812E902A0}" sibTransId="{363C73E5-A9D1-4F02-88CA-0A297B1FC097}"/>
    <dgm:cxn modelId="{39F7A717-B42C-4CC6-BB83-A1F7B7BA4990}" type="presOf" srcId="{6F296C2A-DD0E-42E5-8C5B-9F8E545240A6}" destId="{C10414B2-F6F8-48CA-8F11-6C6F3F121D34}" srcOrd="0" destOrd="0" presId="urn:microsoft.com/office/officeart/2005/8/layout/bList2"/>
    <dgm:cxn modelId="{E0B4DA17-FEB4-4872-B40D-07177AFCB028}" type="presOf" srcId="{461CB9C9-150A-49C4-8123-9230ED8CFD5B}" destId="{D277FECB-A5DC-4A8F-ADE8-07BC643BD269}" srcOrd="0" destOrd="0" presId="urn:microsoft.com/office/officeart/2005/8/layout/bList2"/>
    <dgm:cxn modelId="{CD9B2118-3D01-4C3D-BB9A-20F204EF7E5E}" type="presOf" srcId="{A85AEED9-A5CB-4D8B-A7F0-7C4FEE33B5E5}" destId="{6DD61AB8-18FF-4504-8B74-6FA09C10E0CA}" srcOrd="0" destOrd="0" presId="urn:microsoft.com/office/officeart/2005/8/layout/bList2"/>
    <dgm:cxn modelId="{7F79C118-CB14-4311-B6C8-18BBB539449D}" type="presOf" srcId="{461CB9C9-150A-49C4-8123-9230ED8CFD5B}" destId="{C8B78BCA-2167-43FB-8439-DE19694602E4}" srcOrd="1" destOrd="0" presId="urn:microsoft.com/office/officeart/2005/8/layout/bList2"/>
    <dgm:cxn modelId="{B04B5619-3952-477E-B1E3-71289C23A3D0}" type="presOf" srcId="{0CBFCA20-A472-4943-9877-A1A58147FC2E}" destId="{0CE35A4F-AC62-4010-91F2-1770159C3FD4}" srcOrd="0" destOrd="5" presId="urn:microsoft.com/office/officeart/2005/8/layout/bList2"/>
    <dgm:cxn modelId="{DDD5081A-5DB8-4002-B8C1-345AEB224F7E}" type="presOf" srcId="{A14E8645-0AAF-4421-B3CD-F748A9F3E7BB}" destId="{6DD61AB8-18FF-4504-8B74-6FA09C10E0CA}" srcOrd="0" destOrd="3" presId="urn:microsoft.com/office/officeart/2005/8/layout/bList2"/>
    <dgm:cxn modelId="{9AB05B1A-20F6-49B5-8E2B-5B7F1C2B6423}" srcId="{461CB9C9-150A-49C4-8123-9230ED8CFD5B}" destId="{F1F758F9-95B2-46DE-8E08-B52C26580885}" srcOrd="14" destOrd="0" parTransId="{BA9431FD-83FC-4A7B-B517-DEAD4DBB6740}" sibTransId="{B100ED6A-EF6E-4FE5-A7F2-6CBCCD5333C4}"/>
    <dgm:cxn modelId="{678C8E20-66E0-40D7-8D28-48E06131B837}" srcId="{DB451D15-36A8-4D7D-96EC-5268E8B546D0}" destId="{C20FB12D-30A5-42E9-B1F1-7311615E5D86}" srcOrd="6" destOrd="0" parTransId="{DB485A34-82E3-4EE4-802F-FAA6DF8392BC}" sibTransId="{FACE3B98-19F6-4119-BDE3-426207A0A0DC}"/>
    <dgm:cxn modelId="{8323F421-22A7-4C25-809A-D821F560D119}" srcId="{461CB9C9-150A-49C4-8123-9230ED8CFD5B}" destId="{16739177-7375-4A2F-A6CC-74B0458C55C9}" srcOrd="13" destOrd="0" parTransId="{17DF462D-8FD2-406A-A999-BCBB92AE681B}" sibTransId="{889159D2-1724-44CE-9F00-1A267264E753}"/>
    <dgm:cxn modelId="{86491A24-F6BC-4FC2-8FFB-D93311B7C972}" type="presOf" srcId="{2B3AAC01-FDCE-4F25-8582-3C92FFADD013}" destId="{6DD61AB8-18FF-4504-8B74-6FA09C10E0CA}" srcOrd="0" destOrd="4" presId="urn:microsoft.com/office/officeart/2005/8/layout/bList2"/>
    <dgm:cxn modelId="{F0349128-77D6-4A11-8753-19FFBE8B70A3}" srcId="{DB451D15-36A8-4D7D-96EC-5268E8B546D0}" destId="{A85AEED9-A5CB-4D8B-A7F0-7C4FEE33B5E5}" srcOrd="0" destOrd="0" parTransId="{6DAF6EEE-751A-45B9-B8E4-F4FAE35685C6}" sibTransId="{E772F571-CE8A-476B-96D8-62D82D168B1B}"/>
    <dgm:cxn modelId="{5943682C-C723-4AE0-A178-DEF99C53F79B}" type="presOf" srcId="{D7036885-F194-4168-8FD7-A17F6DC64AAE}" destId="{0CE35A4F-AC62-4010-91F2-1770159C3FD4}" srcOrd="0" destOrd="4" presId="urn:microsoft.com/office/officeart/2005/8/layout/bList2"/>
    <dgm:cxn modelId="{FC32FE2C-F5B4-4876-BEFE-57CC2BF770E7}" srcId="{461CB9C9-150A-49C4-8123-9230ED8CFD5B}" destId="{0CBFCA20-A472-4943-9877-A1A58147FC2E}" srcOrd="5" destOrd="0" parTransId="{8EE6350E-88C0-47A7-A407-5EDA12B83887}" sibTransId="{5D98E8F9-B414-4485-A982-671E79E74219}"/>
    <dgm:cxn modelId="{22E1CC2F-078A-44B0-AC14-FC772506E445}" srcId="{461CB9C9-150A-49C4-8123-9230ED8CFD5B}" destId="{4FDBCE7E-3279-45CF-B1AA-6A213111491E}" srcOrd="9" destOrd="0" parTransId="{8CDDFA1B-223E-4272-8869-3081C05AE765}" sibTransId="{AC85D14C-5402-4B48-ABAC-993756B3F257}"/>
    <dgm:cxn modelId="{86D62531-E359-43F5-828D-2DDBCA96CFFE}" type="presOf" srcId="{1214653F-94E8-430A-AF7F-15A5C16C1FDC}" destId="{5585B5EB-BE4B-4FE8-9C90-D661975F9CC4}" srcOrd="0" destOrd="1" presId="urn:microsoft.com/office/officeart/2005/8/layout/bList2"/>
    <dgm:cxn modelId="{5131AF31-57CD-4153-91B0-62598A56C0E6}" srcId="{461CB9C9-150A-49C4-8123-9230ED8CFD5B}" destId="{C0436AF4-567D-4966-B4F9-C6EA3BF948B4}" srcOrd="1" destOrd="0" parTransId="{DF503DE4-1635-46BD-8A08-B187C91C54D2}" sibTransId="{14E3EB25-8EB0-4AAB-A5DA-B04987ED05D3}"/>
    <dgm:cxn modelId="{D6E4773B-2C38-490E-9E99-DC6FDEF3B1E9}" srcId="{461CB9C9-150A-49C4-8123-9230ED8CFD5B}" destId="{3C402E84-4EDE-4A38-AB52-D993FAAB694C}" srcOrd="6" destOrd="0" parTransId="{BC8255F2-889A-4C25-823F-0D9D4F634514}" sibTransId="{008BDAB0-A491-4F0D-AFC3-3710E9B5E2EA}"/>
    <dgm:cxn modelId="{0BE78C3D-DEAF-4591-BB3F-D0BF5949E7FA}" srcId="{461CB9C9-150A-49C4-8123-9230ED8CFD5B}" destId="{80A5B092-A421-4A47-8E1C-95BE4BB50DEC}" srcOrd="12" destOrd="0" parTransId="{98A0CF32-B45C-4705-BA97-46ABBBAF3D78}" sibTransId="{A299889E-A49F-449D-B812-E807BEBD8B4E}"/>
    <dgm:cxn modelId="{E82D3061-B17E-4D38-910D-02C7017D335B}" type="presOf" srcId="{C48380F6-77C0-4DCC-A7F2-AFC4721BA842}" destId="{0CE35A4F-AC62-4010-91F2-1770159C3FD4}" srcOrd="0" destOrd="7" presId="urn:microsoft.com/office/officeart/2005/8/layout/bList2"/>
    <dgm:cxn modelId="{5F7B2742-0789-4C08-A520-9695A71B25B8}" type="presOf" srcId="{FCEA2622-6AF7-469C-A9D0-70C57F1C25F5}" destId="{0CE35A4F-AC62-4010-91F2-1770159C3FD4}" srcOrd="0" destOrd="10" presId="urn:microsoft.com/office/officeart/2005/8/layout/bList2"/>
    <dgm:cxn modelId="{E115F467-7113-44FF-987C-168D9A6ABEFC}" srcId="{E9EC6C42-BE83-49A9-A81C-337645B0C65A}" destId="{8A17B807-76E7-4BBB-B42D-E100EE42BE64}" srcOrd="0" destOrd="0" parTransId="{54D4D7EF-C43B-4C5E-B7F2-F7FFDB2DA0C5}" sibTransId="{3D37CDD5-7CC1-47D3-A84A-CDBFBCFA6199}"/>
    <dgm:cxn modelId="{6E651949-9678-4C5B-8DA0-3D598E6C7224}" type="presOf" srcId="{DB451D15-36A8-4D7D-96EC-5268E8B546D0}" destId="{9A2C84F3-878D-427D-A074-D392F21FF4CF}" srcOrd="1" destOrd="0" presId="urn:microsoft.com/office/officeart/2005/8/layout/bList2"/>
    <dgm:cxn modelId="{514FAB4C-E08C-4680-93D3-1CBBB78E6976}" type="presOf" srcId="{CCC8B932-40EB-497C-A8C6-DB0B1BE87E3F}" destId="{6DD61AB8-18FF-4504-8B74-6FA09C10E0CA}" srcOrd="0" destOrd="5" presId="urn:microsoft.com/office/officeart/2005/8/layout/bList2"/>
    <dgm:cxn modelId="{A6723E6F-1098-4756-8C0B-329D76E1E4AF}" srcId="{DB451D15-36A8-4D7D-96EC-5268E8B546D0}" destId="{A14E8645-0AAF-4421-B3CD-F748A9F3E7BB}" srcOrd="3" destOrd="0" parTransId="{0F323FDD-ED88-4899-AAFD-E1457AC4ADCA}" sibTransId="{3934C6D3-8B87-4E34-802D-B1C3AD5B9F0D}"/>
    <dgm:cxn modelId="{4572BA6F-0E06-4AEC-B6F9-58015ECCB4BD}" type="presOf" srcId="{E9EC6C42-BE83-49A9-A81C-337645B0C65A}" destId="{2A0DA206-55E0-4BD8-BFAE-0BEE9B1186BB}" srcOrd="0" destOrd="0" presId="urn:microsoft.com/office/officeart/2005/8/layout/bList2"/>
    <dgm:cxn modelId="{D57F3A54-84C0-4BD3-A044-6C0A7123CE7A}" srcId="{E9EC6C42-BE83-49A9-A81C-337645B0C65A}" destId="{624315B5-151A-482C-9C99-A93644D25F70}" srcOrd="2" destOrd="0" parTransId="{5A676501-0D81-40A3-A2AE-330E7B298328}" sibTransId="{94B9DFBB-B7A7-4413-AC18-B409C723800F}"/>
    <dgm:cxn modelId="{3230A954-F710-4D72-8F3B-6798EE4A5E32}" type="presOf" srcId="{DB451D15-36A8-4D7D-96EC-5268E8B546D0}" destId="{4F0D30AF-929E-4936-899A-F3ABF8559A1C}" srcOrd="0" destOrd="0" presId="urn:microsoft.com/office/officeart/2005/8/layout/bList2"/>
    <dgm:cxn modelId="{0AFA927C-4927-4C44-A36E-BC52A2D8649F}" srcId="{C63AB2C0-7322-495A-88F2-3921F3588974}" destId="{461CB9C9-150A-49C4-8123-9230ED8CFD5B}" srcOrd="1" destOrd="0" parTransId="{CF330CF9-410B-4DD3-95A9-1BCF155FD3DD}" sibTransId="{E93ACD0C-4810-414B-8AD6-4B60A09CBF44}"/>
    <dgm:cxn modelId="{4AB6C27C-AE22-413C-B24C-87B13BE46F6B}" type="presOf" srcId="{B7DAEDEE-380D-404D-80C0-5EDAFA41ACAE}" destId="{0CE35A4F-AC62-4010-91F2-1770159C3FD4}" srcOrd="0" destOrd="11" presId="urn:microsoft.com/office/officeart/2005/8/layout/bList2"/>
    <dgm:cxn modelId="{B968C880-96D3-40E5-BE5A-02C0FEF65D8D}" srcId="{DB451D15-36A8-4D7D-96EC-5268E8B546D0}" destId="{CCC8B932-40EB-497C-A8C6-DB0B1BE87E3F}" srcOrd="5" destOrd="0" parTransId="{C2628B51-C547-47F1-9958-AC0B340711D1}" sibTransId="{8B7FD5E7-055B-41C5-8466-9ED20468D537}"/>
    <dgm:cxn modelId="{6B3F9085-9551-4D35-9820-8BFEED9664E1}" type="presOf" srcId="{3C402E84-4EDE-4A38-AB52-D993FAAB694C}" destId="{0CE35A4F-AC62-4010-91F2-1770159C3FD4}" srcOrd="0" destOrd="6" presId="urn:microsoft.com/office/officeart/2005/8/layout/bList2"/>
    <dgm:cxn modelId="{F8029D85-53AB-41A1-80E9-012526B831C3}" type="presOf" srcId="{624315B5-151A-482C-9C99-A93644D25F70}" destId="{5585B5EB-BE4B-4FE8-9C90-D661975F9CC4}" srcOrd="0" destOrd="2" presId="urn:microsoft.com/office/officeart/2005/8/layout/bList2"/>
    <dgm:cxn modelId="{1ED28C8A-B996-4200-A636-A4A9B08C5AA6}" srcId="{C63AB2C0-7322-495A-88F2-3921F3588974}" destId="{DB451D15-36A8-4D7D-96EC-5268E8B546D0}" srcOrd="0" destOrd="0" parTransId="{9950F20B-6652-437E-8DBE-609D47C8E590}" sibTransId="{6F296C2A-DD0E-42E5-8C5B-9F8E545240A6}"/>
    <dgm:cxn modelId="{8259A38A-6813-4BC3-935F-564CAB7B3BAD}" srcId="{DB451D15-36A8-4D7D-96EC-5268E8B546D0}" destId="{E9C688C6-74F7-4ED2-8AE5-01B699271EF9}" srcOrd="2" destOrd="0" parTransId="{4B39837C-5522-4915-AD47-21C7A741FB5F}" sibTransId="{7CB77E6B-1210-4DC9-8B22-B11666750805}"/>
    <dgm:cxn modelId="{1905C68A-59CD-4068-96C3-1AE6974DB3BE}" srcId="{461CB9C9-150A-49C4-8123-9230ED8CFD5B}" destId="{DBF3C323-B1F7-417F-AC20-5A55B7B14CFF}" srcOrd="8" destOrd="0" parTransId="{E04A1B87-2DBD-4724-A503-A0D77FD9BF7A}" sibTransId="{DDD48252-072E-4666-ABEB-60EF71921B8A}"/>
    <dgm:cxn modelId="{0A73268C-55FC-46DF-B555-1F7571FAFF94}" type="presOf" srcId="{C63AB2C0-7322-495A-88F2-3921F3588974}" destId="{E61F9A26-068D-43CE-9CC9-A02ACE901D74}" srcOrd="0" destOrd="0" presId="urn:microsoft.com/office/officeart/2005/8/layout/bList2"/>
    <dgm:cxn modelId="{07CB7C8E-6E69-4CFA-918E-05C76E49AF98}" type="presOf" srcId="{F1F758F9-95B2-46DE-8E08-B52C26580885}" destId="{0CE35A4F-AC62-4010-91F2-1770159C3FD4}" srcOrd="0" destOrd="14" presId="urn:microsoft.com/office/officeart/2005/8/layout/bList2"/>
    <dgm:cxn modelId="{3E242999-BD27-407B-ADDC-B97272006423}" srcId="{461CB9C9-150A-49C4-8123-9230ED8CFD5B}" destId="{D7036885-F194-4168-8FD7-A17F6DC64AAE}" srcOrd="4" destOrd="0" parTransId="{9BED04A2-F71D-4FE5-851F-344FDD2AF95A}" sibTransId="{F07283A3-AECB-4C31-B961-DADD622C852F}"/>
    <dgm:cxn modelId="{F6209FAA-1E2F-49B3-8D8D-E5B514B4EE54}" srcId="{C63AB2C0-7322-495A-88F2-3921F3588974}" destId="{E9EC6C42-BE83-49A9-A81C-337645B0C65A}" srcOrd="2" destOrd="0" parTransId="{E43D18EF-488A-4E3B-95BB-AFCD7AC9EB66}" sibTransId="{4640B9A8-30AD-4F9B-B3BD-0D86BAB3892F}"/>
    <dgm:cxn modelId="{6683A8AD-280B-48B3-A4DC-F39BEA438CE4}" srcId="{DB451D15-36A8-4D7D-96EC-5268E8B546D0}" destId="{C7176C3A-C736-4663-A2FF-189520A557D7}" srcOrd="1" destOrd="0" parTransId="{1EEF8B20-7064-4843-9FF3-27C1EC42E85D}" sibTransId="{D6851BD2-9FD5-42FF-9CB4-3437ECDDEFD2}"/>
    <dgm:cxn modelId="{384937AF-3586-498C-A334-C23D102EE7B1}" type="presOf" srcId="{C6F40372-37A6-4A3D-9378-A0A12E444B65}" destId="{0CE35A4F-AC62-4010-91F2-1770159C3FD4}" srcOrd="0" destOrd="3" presId="urn:microsoft.com/office/officeart/2005/8/layout/bList2"/>
    <dgm:cxn modelId="{FB4269AF-CE4C-4221-9F70-A952C7677A59}" srcId="{461CB9C9-150A-49C4-8123-9230ED8CFD5B}" destId="{C48380F6-77C0-4DCC-A7F2-AFC4721BA842}" srcOrd="7" destOrd="0" parTransId="{EC3182D7-B031-454D-975F-6571A9A570A4}" sibTransId="{0B936B1E-E449-48F2-90EA-3811D883A397}"/>
    <dgm:cxn modelId="{E35653B2-F8C5-400D-8830-738D45671FDF}" type="presOf" srcId="{C7176C3A-C736-4663-A2FF-189520A557D7}" destId="{6DD61AB8-18FF-4504-8B74-6FA09C10E0CA}" srcOrd="0" destOrd="1" presId="urn:microsoft.com/office/officeart/2005/8/layout/bList2"/>
    <dgm:cxn modelId="{806366B5-951E-4CB3-91F0-16120C304CF7}" type="presOf" srcId="{4FDBCE7E-3279-45CF-B1AA-6A213111491E}" destId="{0CE35A4F-AC62-4010-91F2-1770159C3FD4}" srcOrd="0" destOrd="9" presId="urn:microsoft.com/office/officeart/2005/8/layout/bList2"/>
    <dgm:cxn modelId="{3E4FEBC2-D4A4-461C-8296-415B626622E3}" srcId="{461CB9C9-150A-49C4-8123-9230ED8CFD5B}" destId="{FCEA2622-6AF7-469C-A9D0-70C57F1C25F5}" srcOrd="10" destOrd="0" parTransId="{77FDE228-5998-4C4A-9A85-BE3B0345BE49}" sibTransId="{AAA285CD-297D-4318-9435-D86D4E8599EE}"/>
    <dgm:cxn modelId="{90F084C5-066A-476F-8E4E-14E343104359}" type="presOf" srcId="{E9C688C6-74F7-4ED2-8AE5-01B699271EF9}" destId="{6DD61AB8-18FF-4504-8B74-6FA09C10E0CA}" srcOrd="0" destOrd="2" presId="urn:microsoft.com/office/officeart/2005/8/layout/bList2"/>
    <dgm:cxn modelId="{42C350C8-FBF3-4A27-94B8-4DC613B4C4DE}" type="presOf" srcId="{C20FB12D-30A5-42E9-B1F1-7311615E5D86}" destId="{6DD61AB8-18FF-4504-8B74-6FA09C10E0CA}" srcOrd="0" destOrd="6" presId="urn:microsoft.com/office/officeart/2005/8/layout/bList2"/>
    <dgm:cxn modelId="{B95200CC-16E3-4709-91ED-5DF5C3B98746}" type="presOf" srcId="{E93ACD0C-4810-414B-8AD6-4B60A09CBF44}" destId="{938CBAE3-2BBD-4B74-A907-CCE78B072112}" srcOrd="0" destOrd="0" presId="urn:microsoft.com/office/officeart/2005/8/layout/bList2"/>
    <dgm:cxn modelId="{81960DD7-1084-4691-80AF-F59CD197A0AD}" type="presOf" srcId="{C0436AF4-567D-4966-B4F9-C6EA3BF948B4}" destId="{0CE35A4F-AC62-4010-91F2-1770159C3FD4}" srcOrd="0" destOrd="1" presId="urn:microsoft.com/office/officeart/2005/8/layout/bList2"/>
    <dgm:cxn modelId="{406132E1-7670-471F-B2A2-8ABC21087A6C}" type="presOf" srcId="{8A17B807-76E7-4BBB-B42D-E100EE42BE64}" destId="{5585B5EB-BE4B-4FE8-9C90-D661975F9CC4}" srcOrd="0" destOrd="0" presId="urn:microsoft.com/office/officeart/2005/8/layout/bList2"/>
    <dgm:cxn modelId="{7FEE7DE6-5BA7-42EA-8538-6334227FEE46}" srcId="{461CB9C9-150A-49C4-8123-9230ED8CFD5B}" destId="{C6F40372-37A6-4A3D-9378-A0A12E444B65}" srcOrd="3" destOrd="0" parTransId="{AB5E9785-65BE-4F2F-9C0F-9D33B2C79EBD}" sibTransId="{BA2B1D76-F1B3-467C-8A4A-FD19C5AB1AFB}"/>
    <dgm:cxn modelId="{88FFF5E6-FF32-42BD-9A3B-C0E4EBCAF5B6}" srcId="{461CB9C9-150A-49C4-8123-9230ED8CFD5B}" destId="{0A39CB6A-5367-4D81-BFD6-BB955C3086A3}" srcOrd="0" destOrd="0" parTransId="{01BD89EE-E505-474F-9EAE-2C608385E828}" sibTransId="{02ED50E3-A4C8-4153-B7A4-99C3302E12A6}"/>
    <dgm:cxn modelId="{50E1BBE8-9C5B-40BE-8173-506E4C08DE76}" srcId="{461CB9C9-150A-49C4-8123-9230ED8CFD5B}" destId="{B7DAEDEE-380D-404D-80C0-5EDAFA41ACAE}" srcOrd="11" destOrd="0" parTransId="{0AC3F729-F618-42D9-84D8-09E69FA513A4}" sibTransId="{A316DC8A-18E5-499C-8862-74483AF020F1}"/>
    <dgm:cxn modelId="{4AB675F6-EE64-4BE6-A4E0-68D5D60D5806}" srcId="{DB451D15-36A8-4D7D-96EC-5268E8B546D0}" destId="{2B3AAC01-FDCE-4F25-8582-3C92FFADD013}" srcOrd="4" destOrd="0" parTransId="{17A01B4C-A87B-4BE9-8686-E30C7522785E}" sibTransId="{DB38658D-2510-4ADC-B2DB-EF5954F84510}"/>
    <dgm:cxn modelId="{0EB598F8-9F85-449D-AEBF-FD24A29EFB0F}" type="presOf" srcId="{E9EC6C42-BE83-49A9-A81C-337645B0C65A}" destId="{2227C38A-F3FF-4D96-BB04-0904B316C2DB}" srcOrd="1" destOrd="0" presId="urn:microsoft.com/office/officeart/2005/8/layout/bList2"/>
    <dgm:cxn modelId="{66B92124-F9B0-4355-94B4-93FA3F6CE08F}" type="presParOf" srcId="{E61F9A26-068D-43CE-9CC9-A02ACE901D74}" destId="{C21FBC5C-CDD8-48D5-B245-8E4E2372A579}" srcOrd="0" destOrd="0" presId="urn:microsoft.com/office/officeart/2005/8/layout/bList2"/>
    <dgm:cxn modelId="{E3A59CFB-4A05-4846-9790-3EBCC1604004}" type="presParOf" srcId="{C21FBC5C-CDD8-48D5-B245-8E4E2372A579}" destId="{6DD61AB8-18FF-4504-8B74-6FA09C10E0CA}" srcOrd="0" destOrd="0" presId="urn:microsoft.com/office/officeart/2005/8/layout/bList2"/>
    <dgm:cxn modelId="{D804D9FF-2304-4B54-9CB8-309A3DF4EC07}" type="presParOf" srcId="{C21FBC5C-CDD8-48D5-B245-8E4E2372A579}" destId="{4F0D30AF-929E-4936-899A-F3ABF8559A1C}" srcOrd="1" destOrd="0" presId="urn:microsoft.com/office/officeart/2005/8/layout/bList2"/>
    <dgm:cxn modelId="{89BC478B-B27D-41A0-AEEB-F9F318A19311}" type="presParOf" srcId="{C21FBC5C-CDD8-48D5-B245-8E4E2372A579}" destId="{9A2C84F3-878D-427D-A074-D392F21FF4CF}" srcOrd="2" destOrd="0" presId="urn:microsoft.com/office/officeart/2005/8/layout/bList2"/>
    <dgm:cxn modelId="{DFAC17A5-C434-4138-9498-637E09C22C1C}" type="presParOf" srcId="{C21FBC5C-CDD8-48D5-B245-8E4E2372A579}" destId="{9920EB79-4E7B-45D2-B37B-0368935C6341}" srcOrd="3" destOrd="0" presId="urn:microsoft.com/office/officeart/2005/8/layout/bList2"/>
    <dgm:cxn modelId="{8F4F636D-7F60-453F-834C-2390FDE476D9}" type="presParOf" srcId="{E61F9A26-068D-43CE-9CC9-A02ACE901D74}" destId="{C10414B2-F6F8-48CA-8F11-6C6F3F121D34}" srcOrd="1" destOrd="0" presId="urn:microsoft.com/office/officeart/2005/8/layout/bList2"/>
    <dgm:cxn modelId="{4A0CA21D-FD46-4EE3-A11A-16C18C39C37B}" type="presParOf" srcId="{E61F9A26-068D-43CE-9CC9-A02ACE901D74}" destId="{46819B21-4EB4-41CF-8E3D-4305CB759406}" srcOrd="2" destOrd="0" presId="urn:microsoft.com/office/officeart/2005/8/layout/bList2"/>
    <dgm:cxn modelId="{FFC2B3B6-CC53-4EEB-8843-23A41265B7BE}" type="presParOf" srcId="{46819B21-4EB4-41CF-8E3D-4305CB759406}" destId="{0CE35A4F-AC62-4010-91F2-1770159C3FD4}" srcOrd="0" destOrd="0" presId="urn:microsoft.com/office/officeart/2005/8/layout/bList2"/>
    <dgm:cxn modelId="{CA0C1C71-506E-4CAF-997D-839C4A55BDC4}" type="presParOf" srcId="{46819B21-4EB4-41CF-8E3D-4305CB759406}" destId="{D277FECB-A5DC-4A8F-ADE8-07BC643BD269}" srcOrd="1" destOrd="0" presId="urn:microsoft.com/office/officeart/2005/8/layout/bList2"/>
    <dgm:cxn modelId="{7D47ED41-076E-40DD-807E-1048D61F11ED}" type="presParOf" srcId="{46819B21-4EB4-41CF-8E3D-4305CB759406}" destId="{C8B78BCA-2167-43FB-8439-DE19694602E4}" srcOrd="2" destOrd="0" presId="urn:microsoft.com/office/officeart/2005/8/layout/bList2"/>
    <dgm:cxn modelId="{0BFFFED6-1937-422C-A897-402D0214C6DE}" type="presParOf" srcId="{46819B21-4EB4-41CF-8E3D-4305CB759406}" destId="{1A3DBE1D-DF2F-4267-8BA9-A167981B87D0}" srcOrd="3" destOrd="0" presId="urn:microsoft.com/office/officeart/2005/8/layout/bList2"/>
    <dgm:cxn modelId="{0A0A3B53-0687-4EC6-993A-D1DC5EFF73B5}" type="presParOf" srcId="{E61F9A26-068D-43CE-9CC9-A02ACE901D74}" destId="{938CBAE3-2BBD-4B74-A907-CCE78B072112}" srcOrd="3" destOrd="0" presId="urn:microsoft.com/office/officeart/2005/8/layout/bList2"/>
    <dgm:cxn modelId="{6F6814BA-C2AA-40F5-857C-B3549187E1EA}" type="presParOf" srcId="{E61F9A26-068D-43CE-9CC9-A02ACE901D74}" destId="{A345F201-A2D5-4C39-BCF0-FFB10815EA3A}" srcOrd="4" destOrd="0" presId="urn:microsoft.com/office/officeart/2005/8/layout/bList2"/>
    <dgm:cxn modelId="{EA939E04-6961-418B-8FCB-24D89E93F89A}" type="presParOf" srcId="{A345F201-A2D5-4C39-BCF0-FFB10815EA3A}" destId="{5585B5EB-BE4B-4FE8-9C90-D661975F9CC4}" srcOrd="0" destOrd="0" presId="urn:microsoft.com/office/officeart/2005/8/layout/bList2"/>
    <dgm:cxn modelId="{42CD70FC-822C-47BE-B9C7-00A5F3B1C784}" type="presParOf" srcId="{A345F201-A2D5-4C39-BCF0-FFB10815EA3A}" destId="{2A0DA206-55E0-4BD8-BFAE-0BEE9B1186BB}" srcOrd="1" destOrd="0" presId="urn:microsoft.com/office/officeart/2005/8/layout/bList2"/>
    <dgm:cxn modelId="{DF460021-D504-4047-B902-60498EB4389E}" type="presParOf" srcId="{A345F201-A2D5-4C39-BCF0-FFB10815EA3A}" destId="{2227C38A-F3FF-4D96-BB04-0904B316C2DB}" srcOrd="2" destOrd="0" presId="urn:microsoft.com/office/officeart/2005/8/layout/bList2"/>
    <dgm:cxn modelId="{93B9EAA9-9070-407F-9694-CB63AE498FBB}" type="presParOf" srcId="{A345F201-A2D5-4C39-BCF0-FFB10815EA3A}" destId="{0EAB2690-8BD5-40FF-9986-D47FC985A0A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A85A72-5C86-4052-90C1-2BEFE0C1026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23A9D231-B35A-4431-9BE2-0C68215B203E}">
      <dgm:prSet/>
      <dgm:spPr/>
      <dgm:t>
        <a:bodyPr/>
        <a:lstStyle/>
        <a:p>
          <a:r>
            <a:rPr lang="en-CA"/>
            <a:t>Outstanding Issues</a:t>
          </a:r>
        </a:p>
      </dgm:t>
    </dgm:pt>
    <dgm:pt modelId="{B615F875-4C3B-47AD-800D-999A687A13A7}" type="parTrans" cxnId="{526A626E-B272-4699-BF1C-C6FB79E6E732}">
      <dgm:prSet/>
      <dgm:spPr/>
      <dgm:t>
        <a:bodyPr/>
        <a:lstStyle/>
        <a:p>
          <a:endParaRPr lang="en-CA"/>
        </a:p>
      </dgm:t>
    </dgm:pt>
    <dgm:pt modelId="{8297CD74-51F1-4F44-938D-31287112A496}" type="sibTrans" cxnId="{526A626E-B272-4699-BF1C-C6FB79E6E732}">
      <dgm:prSet/>
      <dgm:spPr/>
      <dgm:t>
        <a:bodyPr/>
        <a:lstStyle/>
        <a:p>
          <a:endParaRPr lang="en-CA"/>
        </a:p>
      </dgm:t>
    </dgm:pt>
    <dgm:pt modelId="{27DAE008-5286-48A8-8BAB-20D02CED5FBA}">
      <dgm:prSet/>
      <dgm:spPr/>
      <dgm:t>
        <a:bodyPr/>
        <a:lstStyle/>
        <a:p>
          <a:r>
            <a:rPr lang="en-CA"/>
            <a:t>Adjust operating revenues to operating expenses (o/s since 2019)</a:t>
          </a:r>
        </a:p>
      </dgm:t>
    </dgm:pt>
    <dgm:pt modelId="{F5E35759-4584-411E-BDE2-FBE59DD90741}" type="parTrans" cxnId="{692C06A6-3B30-43EA-A043-66689C203278}">
      <dgm:prSet/>
      <dgm:spPr/>
      <dgm:t>
        <a:bodyPr/>
        <a:lstStyle/>
        <a:p>
          <a:endParaRPr lang="en-CA"/>
        </a:p>
      </dgm:t>
    </dgm:pt>
    <dgm:pt modelId="{AC157BB3-5F33-42DD-891E-B1FCCAC8917C}" type="sibTrans" cxnId="{692C06A6-3B30-43EA-A043-66689C203278}">
      <dgm:prSet/>
      <dgm:spPr/>
      <dgm:t>
        <a:bodyPr/>
        <a:lstStyle/>
        <a:p>
          <a:endParaRPr lang="en-CA"/>
        </a:p>
      </dgm:t>
    </dgm:pt>
    <dgm:pt modelId="{29F80332-E42F-4EDA-8735-B6550E79D140}">
      <dgm:prSet/>
      <dgm:spPr/>
      <dgm:t>
        <a:bodyPr/>
        <a:lstStyle/>
        <a:p>
          <a:r>
            <a:rPr lang="en-CA"/>
            <a:t>Rebuild Reserves to support 5 year capital plans</a:t>
          </a:r>
        </a:p>
      </dgm:t>
    </dgm:pt>
    <dgm:pt modelId="{80C69A13-A90C-4E9D-B95A-DBB3155DDDBB}" type="parTrans" cxnId="{64AAF67F-3CE7-4F0C-AE43-50836444919B}">
      <dgm:prSet/>
      <dgm:spPr/>
      <dgm:t>
        <a:bodyPr/>
        <a:lstStyle/>
        <a:p>
          <a:endParaRPr lang="en-CA"/>
        </a:p>
      </dgm:t>
    </dgm:pt>
    <dgm:pt modelId="{52658656-5801-46D0-9AEE-6F335C612CF7}" type="sibTrans" cxnId="{64AAF67F-3CE7-4F0C-AE43-50836444919B}">
      <dgm:prSet/>
      <dgm:spPr/>
      <dgm:t>
        <a:bodyPr/>
        <a:lstStyle/>
        <a:p>
          <a:endParaRPr lang="en-CA"/>
        </a:p>
      </dgm:t>
    </dgm:pt>
    <dgm:pt modelId="{1F8EAED0-92A4-4701-BCA9-D34256215F39}">
      <dgm:prSet/>
      <dgm:spPr/>
      <dgm:t>
        <a:bodyPr/>
        <a:lstStyle/>
        <a:p>
          <a:r>
            <a:rPr lang="en-CA"/>
            <a:t>Adopt and follow Asset Management Plan as per O.Reg 588/17</a:t>
          </a:r>
        </a:p>
      </dgm:t>
    </dgm:pt>
    <dgm:pt modelId="{05A4BB41-8177-4690-999B-3CF5B72DE8BB}" type="parTrans" cxnId="{3AF7822A-2BFC-468B-9952-C4DD02640D40}">
      <dgm:prSet/>
      <dgm:spPr/>
      <dgm:t>
        <a:bodyPr/>
        <a:lstStyle/>
        <a:p>
          <a:endParaRPr lang="en-CA"/>
        </a:p>
      </dgm:t>
    </dgm:pt>
    <dgm:pt modelId="{B7DFD527-C6AC-49E0-A539-F4A7AC95CD77}" type="sibTrans" cxnId="{3AF7822A-2BFC-468B-9952-C4DD02640D40}">
      <dgm:prSet/>
      <dgm:spPr/>
      <dgm:t>
        <a:bodyPr/>
        <a:lstStyle/>
        <a:p>
          <a:endParaRPr lang="en-CA"/>
        </a:p>
      </dgm:t>
    </dgm:pt>
    <dgm:pt modelId="{5FC3450F-8486-4767-A817-BADE172F7AA5}">
      <dgm:prSet/>
      <dgm:spPr/>
      <dgm:t>
        <a:bodyPr/>
        <a:lstStyle/>
        <a:p>
          <a:r>
            <a:rPr lang="en-CA"/>
            <a:t>Decide the future of the Thelma Miles Museum</a:t>
          </a:r>
        </a:p>
      </dgm:t>
    </dgm:pt>
    <dgm:pt modelId="{FE896885-5353-4925-8F9D-62F918EDB0D8}" type="parTrans" cxnId="{2FDB4BC8-0736-48EA-8E05-14084843FD2F}">
      <dgm:prSet/>
      <dgm:spPr/>
      <dgm:t>
        <a:bodyPr/>
        <a:lstStyle/>
        <a:p>
          <a:endParaRPr lang="en-CA"/>
        </a:p>
      </dgm:t>
    </dgm:pt>
    <dgm:pt modelId="{AB9AF64F-72D7-4265-9151-994D96F237B7}" type="sibTrans" cxnId="{2FDB4BC8-0736-48EA-8E05-14084843FD2F}">
      <dgm:prSet/>
      <dgm:spPr/>
      <dgm:t>
        <a:bodyPr/>
        <a:lstStyle/>
        <a:p>
          <a:endParaRPr lang="en-CA"/>
        </a:p>
      </dgm:t>
    </dgm:pt>
    <dgm:pt modelId="{6F425083-F6CF-4CDF-9261-948E2D550B36}">
      <dgm:prSet/>
      <dgm:spPr/>
      <dgm:t>
        <a:bodyPr/>
        <a:lstStyle/>
        <a:p>
          <a:r>
            <a:rPr lang="en-CA"/>
            <a:t>Decide the future of the Old Municipal Building</a:t>
          </a:r>
        </a:p>
      </dgm:t>
    </dgm:pt>
    <dgm:pt modelId="{FA15EF83-845F-4A7C-BEA5-47F094939BFD}" type="parTrans" cxnId="{E5A20C9A-1F5F-46FB-AD2D-DCCF2AFA344F}">
      <dgm:prSet/>
      <dgm:spPr/>
      <dgm:t>
        <a:bodyPr/>
        <a:lstStyle/>
        <a:p>
          <a:endParaRPr lang="en-CA"/>
        </a:p>
      </dgm:t>
    </dgm:pt>
    <dgm:pt modelId="{A4D315D8-3DA6-49DB-97DF-4463B9AFF0AF}" type="sibTrans" cxnId="{E5A20C9A-1F5F-46FB-AD2D-DCCF2AFA344F}">
      <dgm:prSet/>
      <dgm:spPr/>
      <dgm:t>
        <a:bodyPr/>
        <a:lstStyle/>
        <a:p>
          <a:endParaRPr lang="en-CA"/>
        </a:p>
      </dgm:t>
    </dgm:pt>
    <dgm:pt modelId="{2F23C36B-FB53-4393-8680-3A0EE9D2B526}">
      <dgm:prSet/>
      <dgm:spPr/>
      <dgm:t>
        <a:bodyPr/>
        <a:lstStyle/>
        <a:p>
          <a:r>
            <a:rPr lang="en-CA"/>
            <a:t>Adopt new procurement by-law</a:t>
          </a:r>
        </a:p>
      </dgm:t>
    </dgm:pt>
    <dgm:pt modelId="{98CE8501-6E36-43C0-B96D-95D1A93A434B}" type="parTrans" cxnId="{6E0EEB67-E52B-48F4-96C3-B04F134598EE}">
      <dgm:prSet/>
      <dgm:spPr/>
      <dgm:t>
        <a:bodyPr/>
        <a:lstStyle/>
        <a:p>
          <a:endParaRPr lang="en-CA"/>
        </a:p>
      </dgm:t>
    </dgm:pt>
    <dgm:pt modelId="{AB89406C-4450-4BCA-AF5A-41BBC36DC49C}" type="sibTrans" cxnId="{6E0EEB67-E52B-48F4-96C3-B04F134598EE}">
      <dgm:prSet/>
      <dgm:spPr/>
      <dgm:t>
        <a:bodyPr/>
        <a:lstStyle/>
        <a:p>
          <a:endParaRPr lang="en-CA"/>
        </a:p>
      </dgm:t>
    </dgm:pt>
    <dgm:pt modelId="{3A0189B7-7770-4A48-9D44-9AE76D768FFC}">
      <dgm:prSet/>
      <dgm:spPr/>
      <dgm:t>
        <a:bodyPr/>
        <a:lstStyle/>
        <a:p>
          <a:r>
            <a:rPr lang="en-CA" dirty="0"/>
            <a:t>Adopt new procedural by-law</a:t>
          </a:r>
        </a:p>
      </dgm:t>
    </dgm:pt>
    <dgm:pt modelId="{7750849C-84F5-494D-A8C2-9270F7BBC009}" type="parTrans" cxnId="{54CC8B27-FD01-40D3-B309-DA339B653747}">
      <dgm:prSet/>
      <dgm:spPr/>
      <dgm:t>
        <a:bodyPr/>
        <a:lstStyle/>
        <a:p>
          <a:endParaRPr lang="en-CA"/>
        </a:p>
      </dgm:t>
    </dgm:pt>
    <dgm:pt modelId="{1C103342-AECE-4C7E-9F7E-446FACD7BE8F}" type="sibTrans" cxnId="{54CC8B27-FD01-40D3-B309-DA339B653747}">
      <dgm:prSet/>
      <dgm:spPr/>
      <dgm:t>
        <a:bodyPr/>
        <a:lstStyle/>
        <a:p>
          <a:endParaRPr lang="en-CA"/>
        </a:p>
      </dgm:t>
    </dgm:pt>
    <dgm:pt modelId="{91429653-8BF4-4B67-9842-54A7FFF35735}">
      <dgm:prSet/>
      <dgm:spPr/>
      <dgm:t>
        <a:bodyPr/>
        <a:lstStyle/>
        <a:p>
          <a:endParaRPr lang="en-CA" dirty="0"/>
        </a:p>
      </dgm:t>
    </dgm:pt>
    <dgm:pt modelId="{2A817A15-FAD3-41FC-B728-7987525577B2}" type="parTrans" cxnId="{53106B27-FA1E-44B9-BD2C-01E1FD9647E7}">
      <dgm:prSet/>
      <dgm:spPr/>
      <dgm:t>
        <a:bodyPr/>
        <a:lstStyle/>
        <a:p>
          <a:endParaRPr lang="en-CA"/>
        </a:p>
      </dgm:t>
    </dgm:pt>
    <dgm:pt modelId="{03F7C79B-A16B-4F48-B0EF-4C34FD641291}" type="sibTrans" cxnId="{53106B27-FA1E-44B9-BD2C-01E1FD9647E7}">
      <dgm:prSet/>
      <dgm:spPr/>
      <dgm:t>
        <a:bodyPr/>
        <a:lstStyle/>
        <a:p>
          <a:endParaRPr lang="en-CA"/>
        </a:p>
      </dgm:t>
    </dgm:pt>
    <dgm:pt modelId="{586AC824-D6E9-4FE5-9E86-0F80D2A5483B}">
      <dgm:prSet/>
      <dgm:spPr/>
      <dgm:t>
        <a:bodyPr/>
        <a:lstStyle/>
        <a:p>
          <a:r>
            <a:rPr lang="en-US" dirty="0"/>
            <a:t>Records Management</a:t>
          </a:r>
          <a:endParaRPr lang="en-CA" dirty="0"/>
        </a:p>
      </dgm:t>
    </dgm:pt>
    <dgm:pt modelId="{A681436E-45C2-482A-A7F3-93F5851CAC1C}" type="parTrans" cxnId="{CE3887CA-41F3-4C3C-AD8B-8BEF27611538}">
      <dgm:prSet/>
      <dgm:spPr/>
      <dgm:t>
        <a:bodyPr/>
        <a:lstStyle/>
        <a:p>
          <a:endParaRPr lang="en-CA"/>
        </a:p>
      </dgm:t>
    </dgm:pt>
    <dgm:pt modelId="{A69D2332-896B-4DFB-B66E-4B31EBE9DFC1}" type="sibTrans" cxnId="{CE3887CA-41F3-4C3C-AD8B-8BEF27611538}">
      <dgm:prSet/>
      <dgm:spPr/>
      <dgm:t>
        <a:bodyPr/>
        <a:lstStyle/>
        <a:p>
          <a:endParaRPr lang="en-CA"/>
        </a:p>
      </dgm:t>
    </dgm:pt>
    <dgm:pt modelId="{E790D09B-C421-4B54-9AF4-D6B9C94147F5}" type="pres">
      <dgm:prSet presAssocID="{76A85A72-5C86-4052-90C1-2BEFE0C1026D}" presName="Name0" presStyleCnt="0">
        <dgm:presLayoutVars>
          <dgm:dir/>
          <dgm:animLvl val="lvl"/>
          <dgm:resizeHandles val="exact"/>
        </dgm:presLayoutVars>
      </dgm:prSet>
      <dgm:spPr/>
    </dgm:pt>
    <dgm:pt modelId="{63E4E8A9-C674-4737-9DED-1A411D9F36BA}" type="pres">
      <dgm:prSet presAssocID="{23A9D231-B35A-4431-9BE2-0C68215B203E}" presName="linNode" presStyleCnt="0"/>
      <dgm:spPr/>
    </dgm:pt>
    <dgm:pt modelId="{9614F9DF-F059-460D-8424-560EE2C57634}" type="pres">
      <dgm:prSet presAssocID="{23A9D231-B35A-4431-9BE2-0C68215B203E}" presName="parentText" presStyleLbl="node1" presStyleIdx="0" presStyleCnt="1">
        <dgm:presLayoutVars>
          <dgm:chMax val="1"/>
          <dgm:bulletEnabled val="1"/>
        </dgm:presLayoutVars>
      </dgm:prSet>
      <dgm:spPr/>
    </dgm:pt>
    <dgm:pt modelId="{ABDD7C80-0667-4644-BBB6-2BECC69D0907}" type="pres">
      <dgm:prSet presAssocID="{23A9D231-B35A-4431-9BE2-0C68215B203E}" presName="descendantText" presStyleLbl="alignAccFollowNode1" presStyleIdx="0" presStyleCnt="1">
        <dgm:presLayoutVars>
          <dgm:bulletEnabled val="1"/>
        </dgm:presLayoutVars>
      </dgm:prSet>
      <dgm:spPr/>
    </dgm:pt>
  </dgm:ptLst>
  <dgm:cxnLst>
    <dgm:cxn modelId="{96E70409-6CD0-49A5-930D-8EC5DEA70151}" type="presOf" srcId="{23A9D231-B35A-4431-9BE2-0C68215B203E}" destId="{9614F9DF-F059-460D-8424-560EE2C57634}" srcOrd="0" destOrd="0" presId="urn:microsoft.com/office/officeart/2005/8/layout/vList5"/>
    <dgm:cxn modelId="{53106B27-FA1E-44B9-BD2C-01E1FD9647E7}" srcId="{23A9D231-B35A-4431-9BE2-0C68215B203E}" destId="{91429653-8BF4-4B67-9842-54A7FFF35735}" srcOrd="8" destOrd="0" parTransId="{2A817A15-FAD3-41FC-B728-7987525577B2}" sibTransId="{03F7C79B-A16B-4F48-B0EF-4C34FD641291}"/>
    <dgm:cxn modelId="{54CC8B27-FD01-40D3-B309-DA339B653747}" srcId="{23A9D231-B35A-4431-9BE2-0C68215B203E}" destId="{3A0189B7-7770-4A48-9D44-9AE76D768FFC}" srcOrd="6" destOrd="0" parTransId="{7750849C-84F5-494D-A8C2-9270F7BBC009}" sibTransId="{1C103342-AECE-4C7E-9F7E-446FACD7BE8F}"/>
    <dgm:cxn modelId="{3AF7822A-2BFC-468B-9952-C4DD02640D40}" srcId="{23A9D231-B35A-4431-9BE2-0C68215B203E}" destId="{1F8EAED0-92A4-4701-BCA9-D34256215F39}" srcOrd="2" destOrd="0" parTransId="{05A4BB41-8177-4690-999B-3CF5B72DE8BB}" sibTransId="{B7DFD527-C6AC-49E0-A539-F4A7AC95CD77}"/>
    <dgm:cxn modelId="{3F0A2338-77E4-4DEF-B52F-881FF003BAA8}" type="presOf" srcId="{3A0189B7-7770-4A48-9D44-9AE76D768FFC}" destId="{ABDD7C80-0667-4644-BBB6-2BECC69D0907}" srcOrd="0" destOrd="6" presId="urn:microsoft.com/office/officeart/2005/8/layout/vList5"/>
    <dgm:cxn modelId="{62C4DC60-D5D5-43B6-B34A-AB92EAE73703}" type="presOf" srcId="{5FC3450F-8486-4767-A817-BADE172F7AA5}" destId="{ABDD7C80-0667-4644-BBB6-2BECC69D0907}" srcOrd="0" destOrd="3" presId="urn:microsoft.com/office/officeart/2005/8/layout/vList5"/>
    <dgm:cxn modelId="{2E3D6464-151E-42E2-8237-E4B864F0BEE8}" type="presOf" srcId="{1F8EAED0-92A4-4701-BCA9-D34256215F39}" destId="{ABDD7C80-0667-4644-BBB6-2BECC69D0907}" srcOrd="0" destOrd="2" presId="urn:microsoft.com/office/officeart/2005/8/layout/vList5"/>
    <dgm:cxn modelId="{6E0EEB67-E52B-48F4-96C3-B04F134598EE}" srcId="{23A9D231-B35A-4431-9BE2-0C68215B203E}" destId="{2F23C36B-FB53-4393-8680-3A0EE9D2B526}" srcOrd="5" destOrd="0" parTransId="{98CE8501-6E36-43C0-B96D-95D1A93A434B}" sibTransId="{AB89406C-4450-4BCA-AF5A-41BBC36DC49C}"/>
    <dgm:cxn modelId="{526A626E-B272-4699-BF1C-C6FB79E6E732}" srcId="{76A85A72-5C86-4052-90C1-2BEFE0C1026D}" destId="{23A9D231-B35A-4431-9BE2-0C68215B203E}" srcOrd="0" destOrd="0" parTransId="{B615F875-4C3B-47AD-800D-999A687A13A7}" sibTransId="{8297CD74-51F1-4F44-938D-31287112A496}"/>
    <dgm:cxn modelId="{8377884E-30B9-45C1-B98B-97DBA9161FC2}" type="presOf" srcId="{91429653-8BF4-4B67-9842-54A7FFF35735}" destId="{ABDD7C80-0667-4644-BBB6-2BECC69D0907}" srcOrd="0" destOrd="8" presId="urn:microsoft.com/office/officeart/2005/8/layout/vList5"/>
    <dgm:cxn modelId="{64AAF67F-3CE7-4F0C-AE43-50836444919B}" srcId="{23A9D231-B35A-4431-9BE2-0C68215B203E}" destId="{29F80332-E42F-4EDA-8735-B6550E79D140}" srcOrd="1" destOrd="0" parTransId="{80C69A13-A90C-4E9D-B95A-DBB3155DDDBB}" sibTransId="{52658656-5801-46D0-9AEE-6F335C612CF7}"/>
    <dgm:cxn modelId="{E5A20C9A-1F5F-46FB-AD2D-DCCF2AFA344F}" srcId="{23A9D231-B35A-4431-9BE2-0C68215B203E}" destId="{6F425083-F6CF-4CDF-9261-948E2D550B36}" srcOrd="4" destOrd="0" parTransId="{FA15EF83-845F-4A7C-BEA5-47F094939BFD}" sibTransId="{A4D315D8-3DA6-49DB-97DF-4463B9AFF0AF}"/>
    <dgm:cxn modelId="{0F2A489D-3D46-4A5C-BB52-EC25E495EFCE}" type="presOf" srcId="{586AC824-D6E9-4FE5-9E86-0F80D2A5483B}" destId="{ABDD7C80-0667-4644-BBB6-2BECC69D0907}" srcOrd="0" destOrd="7" presId="urn:microsoft.com/office/officeart/2005/8/layout/vList5"/>
    <dgm:cxn modelId="{175B39A5-815C-42D6-8760-A5FACF3131B0}" type="presOf" srcId="{6F425083-F6CF-4CDF-9261-948E2D550B36}" destId="{ABDD7C80-0667-4644-BBB6-2BECC69D0907}" srcOrd="0" destOrd="4" presId="urn:microsoft.com/office/officeart/2005/8/layout/vList5"/>
    <dgm:cxn modelId="{692C06A6-3B30-43EA-A043-66689C203278}" srcId="{23A9D231-B35A-4431-9BE2-0C68215B203E}" destId="{27DAE008-5286-48A8-8BAB-20D02CED5FBA}" srcOrd="0" destOrd="0" parTransId="{F5E35759-4584-411E-BDE2-FBE59DD90741}" sibTransId="{AC157BB3-5F33-42DD-891E-B1FCCAC8917C}"/>
    <dgm:cxn modelId="{5E3FD2A7-60CA-458C-A8C3-541705024C34}" type="presOf" srcId="{27DAE008-5286-48A8-8BAB-20D02CED5FBA}" destId="{ABDD7C80-0667-4644-BBB6-2BECC69D0907}" srcOrd="0" destOrd="0" presId="urn:microsoft.com/office/officeart/2005/8/layout/vList5"/>
    <dgm:cxn modelId="{BEB14FB9-16EA-442A-BEF2-3DA981C78786}" type="presOf" srcId="{29F80332-E42F-4EDA-8735-B6550E79D140}" destId="{ABDD7C80-0667-4644-BBB6-2BECC69D0907}" srcOrd="0" destOrd="1" presId="urn:microsoft.com/office/officeart/2005/8/layout/vList5"/>
    <dgm:cxn modelId="{2937EEC1-D58D-42FD-840F-F12738A490CE}" type="presOf" srcId="{76A85A72-5C86-4052-90C1-2BEFE0C1026D}" destId="{E790D09B-C421-4B54-9AF4-D6B9C94147F5}" srcOrd="0" destOrd="0" presId="urn:microsoft.com/office/officeart/2005/8/layout/vList5"/>
    <dgm:cxn modelId="{2FDB4BC8-0736-48EA-8E05-14084843FD2F}" srcId="{23A9D231-B35A-4431-9BE2-0C68215B203E}" destId="{5FC3450F-8486-4767-A817-BADE172F7AA5}" srcOrd="3" destOrd="0" parTransId="{FE896885-5353-4925-8F9D-62F918EDB0D8}" sibTransId="{AB9AF64F-72D7-4265-9151-994D96F237B7}"/>
    <dgm:cxn modelId="{CE3887CA-41F3-4C3C-AD8B-8BEF27611538}" srcId="{23A9D231-B35A-4431-9BE2-0C68215B203E}" destId="{586AC824-D6E9-4FE5-9E86-0F80D2A5483B}" srcOrd="7" destOrd="0" parTransId="{A681436E-45C2-482A-A7F3-93F5851CAC1C}" sibTransId="{A69D2332-896B-4DFB-B66E-4B31EBE9DFC1}"/>
    <dgm:cxn modelId="{A635C7F8-F64F-4219-91A2-64E157C452D0}" type="presOf" srcId="{2F23C36B-FB53-4393-8680-3A0EE9D2B526}" destId="{ABDD7C80-0667-4644-BBB6-2BECC69D0907}" srcOrd="0" destOrd="5" presId="urn:microsoft.com/office/officeart/2005/8/layout/vList5"/>
    <dgm:cxn modelId="{7D165688-2937-4E9E-8E0A-1C91CB214AE5}" type="presParOf" srcId="{E790D09B-C421-4B54-9AF4-D6B9C94147F5}" destId="{63E4E8A9-C674-4737-9DED-1A411D9F36BA}" srcOrd="0" destOrd="0" presId="urn:microsoft.com/office/officeart/2005/8/layout/vList5"/>
    <dgm:cxn modelId="{7D13A096-9AD2-49F7-BECC-3AB294868910}" type="presParOf" srcId="{63E4E8A9-C674-4737-9DED-1A411D9F36BA}" destId="{9614F9DF-F059-460D-8424-560EE2C57634}" srcOrd="0" destOrd="0" presId="urn:microsoft.com/office/officeart/2005/8/layout/vList5"/>
    <dgm:cxn modelId="{F6178637-02C0-491C-BD65-DF2AD7C1CFA2}" type="presParOf" srcId="{63E4E8A9-C674-4737-9DED-1A411D9F36BA}" destId="{ABDD7C80-0667-4644-BBB6-2BECC69D09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674687-BBD0-4B16-BCD6-0F800FBE538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CA"/>
        </a:p>
      </dgm:t>
    </dgm:pt>
    <dgm:pt modelId="{976569A2-398F-471C-85E5-56857D888C85}">
      <dgm:prSet/>
      <dgm:spPr/>
      <dgm:t>
        <a:bodyPr/>
        <a:lstStyle/>
        <a:p>
          <a:r>
            <a:rPr lang="en-CA"/>
            <a:t>The Master Plan is structured in two distinct ways:</a:t>
          </a:r>
        </a:p>
      </dgm:t>
    </dgm:pt>
    <dgm:pt modelId="{947057AF-625B-4097-9951-8D956B3EE9F7}" type="parTrans" cxnId="{67269D4E-3353-4729-AC93-A2E17C07A770}">
      <dgm:prSet/>
      <dgm:spPr/>
      <dgm:t>
        <a:bodyPr/>
        <a:lstStyle/>
        <a:p>
          <a:endParaRPr lang="en-CA"/>
        </a:p>
      </dgm:t>
    </dgm:pt>
    <dgm:pt modelId="{FA9F9F21-9DA6-410A-A381-B5501BE9F9A7}" type="sibTrans" cxnId="{67269D4E-3353-4729-AC93-A2E17C07A770}">
      <dgm:prSet/>
      <dgm:spPr/>
      <dgm:t>
        <a:bodyPr/>
        <a:lstStyle/>
        <a:p>
          <a:endParaRPr lang="en-CA"/>
        </a:p>
      </dgm:t>
    </dgm:pt>
    <dgm:pt modelId="{5DFB3C29-B4C8-4298-86EB-1FBD62289C64}">
      <dgm:prSet/>
      <dgm:spPr/>
      <dgm:t>
        <a:bodyPr/>
        <a:lstStyle/>
        <a:p>
          <a:r>
            <a:rPr lang="en-CA" dirty="0"/>
            <a:t>Ongoing Council Actions </a:t>
          </a:r>
        </a:p>
      </dgm:t>
    </dgm:pt>
    <dgm:pt modelId="{33DBE265-E42D-4936-B56E-A16BE14FA4B2}" type="parTrans" cxnId="{9293BDFE-582C-4CB0-8724-A2A2BF36862D}">
      <dgm:prSet/>
      <dgm:spPr/>
      <dgm:t>
        <a:bodyPr/>
        <a:lstStyle/>
        <a:p>
          <a:endParaRPr lang="en-CA"/>
        </a:p>
      </dgm:t>
    </dgm:pt>
    <dgm:pt modelId="{795851B8-1668-4804-9377-56A2B486D71E}" type="sibTrans" cxnId="{9293BDFE-582C-4CB0-8724-A2A2BF36862D}">
      <dgm:prSet/>
      <dgm:spPr/>
      <dgm:t>
        <a:bodyPr/>
        <a:lstStyle/>
        <a:p>
          <a:endParaRPr lang="en-CA"/>
        </a:p>
      </dgm:t>
    </dgm:pt>
    <dgm:pt modelId="{4E683FBC-A314-47F6-AB8A-B11C9D13AA9E}">
      <dgm:prSet/>
      <dgm:spPr/>
      <dgm:t>
        <a:bodyPr/>
        <a:lstStyle/>
        <a:p>
          <a:r>
            <a:rPr lang="en-CA" dirty="0"/>
            <a:t>Thematic Key Directions</a:t>
          </a:r>
        </a:p>
      </dgm:t>
    </dgm:pt>
    <dgm:pt modelId="{68D17E8C-FA60-44FE-9BDA-48CD426A4F85}" type="parTrans" cxnId="{2DC89EB2-C809-48DA-A4C8-1CCDE08246BD}">
      <dgm:prSet/>
      <dgm:spPr/>
      <dgm:t>
        <a:bodyPr/>
        <a:lstStyle/>
        <a:p>
          <a:endParaRPr lang="en-CA"/>
        </a:p>
      </dgm:t>
    </dgm:pt>
    <dgm:pt modelId="{2EC46D24-9905-4F8B-BCB6-CF86C2212817}" type="sibTrans" cxnId="{2DC89EB2-C809-48DA-A4C8-1CCDE08246BD}">
      <dgm:prSet/>
      <dgm:spPr/>
      <dgm:t>
        <a:bodyPr/>
        <a:lstStyle/>
        <a:p>
          <a:endParaRPr lang="en-CA"/>
        </a:p>
      </dgm:t>
    </dgm:pt>
    <dgm:pt modelId="{8DEF738A-2B04-4FF8-9DAD-10D4129E6D0F}">
      <dgm:prSet/>
      <dgm:spPr/>
      <dgm:t>
        <a:bodyPr/>
        <a:lstStyle/>
        <a:p>
          <a:r>
            <a:rPr lang="en-CA" dirty="0"/>
            <a:t>Strategic Leadership &amp; Communication</a:t>
          </a:r>
        </a:p>
      </dgm:t>
    </dgm:pt>
    <dgm:pt modelId="{5A7B0853-ACA8-48BE-815A-47DA2A331D57}" type="parTrans" cxnId="{E5CC6AF9-2273-42BE-B4B2-6B311F920EDD}">
      <dgm:prSet/>
      <dgm:spPr/>
      <dgm:t>
        <a:bodyPr/>
        <a:lstStyle/>
        <a:p>
          <a:endParaRPr lang="en-CA"/>
        </a:p>
      </dgm:t>
    </dgm:pt>
    <dgm:pt modelId="{08E1AE3C-DFEC-4849-A2FB-305C31577424}" type="sibTrans" cxnId="{E5CC6AF9-2273-42BE-B4B2-6B311F920EDD}">
      <dgm:prSet/>
      <dgm:spPr/>
      <dgm:t>
        <a:bodyPr/>
        <a:lstStyle/>
        <a:p>
          <a:endParaRPr lang="en-CA"/>
        </a:p>
      </dgm:t>
    </dgm:pt>
    <dgm:pt modelId="{E08CCCC5-6A2E-4D17-BC5D-DA96ECA55ED5}">
      <dgm:prSet/>
      <dgm:spPr/>
      <dgm:t>
        <a:bodyPr/>
        <a:lstStyle/>
        <a:p>
          <a:r>
            <a:rPr lang="en-CA"/>
            <a:t>Service Enhancement &amp; Continuous Development</a:t>
          </a:r>
        </a:p>
      </dgm:t>
    </dgm:pt>
    <dgm:pt modelId="{E30CED99-A731-4D3A-B508-902C9C2A685D}" type="parTrans" cxnId="{98C0DBD2-CAEE-4D3D-88D8-EDF6B0F0FB8E}">
      <dgm:prSet/>
      <dgm:spPr/>
      <dgm:t>
        <a:bodyPr/>
        <a:lstStyle/>
        <a:p>
          <a:endParaRPr lang="en-CA"/>
        </a:p>
      </dgm:t>
    </dgm:pt>
    <dgm:pt modelId="{6583FB3B-42F3-46FA-913A-E62889BE128B}" type="sibTrans" cxnId="{98C0DBD2-CAEE-4D3D-88D8-EDF6B0F0FB8E}">
      <dgm:prSet/>
      <dgm:spPr/>
      <dgm:t>
        <a:bodyPr/>
        <a:lstStyle/>
        <a:p>
          <a:endParaRPr lang="en-CA"/>
        </a:p>
      </dgm:t>
    </dgm:pt>
    <dgm:pt modelId="{FE1009E6-A60F-457B-8BB1-458D41F608E4}">
      <dgm:prSet/>
      <dgm:spPr/>
      <dgm:t>
        <a:bodyPr/>
        <a:lstStyle/>
        <a:p>
          <a:r>
            <a:rPr lang="en-CA"/>
            <a:t>Employee Engagement Development</a:t>
          </a:r>
        </a:p>
      </dgm:t>
    </dgm:pt>
    <dgm:pt modelId="{042B568B-29FB-4A39-84CE-F464D0174C2F}" type="parTrans" cxnId="{3F1310F7-0417-43C9-A811-9D9C22EC9276}">
      <dgm:prSet/>
      <dgm:spPr/>
      <dgm:t>
        <a:bodyPr/>
        <a:lstStyle/>
        <a:p>
          <a:endParaRPr lang="en-CA"/>
        </a:p>
      </dgm:t>
    </dgm:pt>
    <dgm:pt modelId="{EF6E9ACD-3FB6-46B2-93BA-93FC169D7F97}" type="sibTrans" cxnId="{3F1310F7-0417-43C9-A811-9D9C22EC9276}">
      <dgm:prSet/>
      <dgm:spPr/>
      <dgm:t>
        <a:bodyPr/>
        <a:lstStyle/>
        <a:p>
          <a:endParaRPr lang="en-CA"/>
        </a:p>
      </dgm:t>
    </dgm:pt>
    <dgm:pt modelId="{70A4F02D-66B0-4CD3-871C-9BB8A4C802FE}">
      <dgm:prSet/>
      <dgm:spPr/>
      <dgm:t>
        <a:bodyPr/>
        <a:lstStyle/>
        <a:p>
          <a:r>
            <a:rPr lang="en-CA" dirty="0"/>
            <a:t>Renew Key Infrastructure &amp; Services</a:t>
          </a:r>
        </a:p>
      </dgm:t>
    </dgm:pt>
    <dgm:pt modelId="{5E8DC182-1D2E-491A-91BB-83465791DC82}" type="parTrans" cxnId="{3287DD94-5AD1-44E3-AF09-4893575785D7}">
      <dgm:prSet/>
      <dgm:spPr/>
      <dgm:t>
        <a:bodyPr/>
        <a:lstStyle/>
        <a:p>
          <a:endParaRPr lang="en-CA"/>
        </a:p>
      </dgm:t>
    </dgm:pt>
    <dgm:pt modelId="{3F53BCE0-1D79-4E73-A31A-9D2D4907D2F4}" type="sibTrans" cxnId="{3287DD94-5AD1-44E3-AF09-4893575785D7}">
      <dgm:prSet/>
      <dgm:spPr/>
      <dgm:t>
        <a:bodyPr/>
        <a:lstStyle/>
        <a:p>
          <a:endParaRPr lang="en-CA"/>
        </a:p>
      </dgm:t>
    </dgm:pt>
    <dgm:pt modelId="{A11C6AA0-6E86-4C7D-895B-66CD50EA5AC9}">
      <dgm:prSet/>
      <dgm:spPr/>
      <dgm:t>
        <a:bodyPr/>
        <a:lstStyle/>
        <a:p>
          <a:r>
            <a:rPr lang="en-CA" dirty="0"/>
            <a:t>Operational Excellence</a:t>
          </a:r>
        </a:p>
      </dgm:t>
    </dgm:pt>
    <dgm:pt modelId="{3E87B30C-0C80-407F-B8B8-2CD8A4C67734}" type="parTrans" cxnId="{8AA66F1C-68C3-4AC3-9551-83B298442FB5}">
      <dgm:prSet/>
      <dgm:spPr/>
      <dgm:t>
        <a:bodyPr/>
        <a:lstStyle/>
        <a:p>
          <a:endParaRPr lang="en-CA"/>
        </a:p>
      </dgm:t>
    </dgm:pt>
    <dgm:pt modelId="{4505C443-BDF9-429E-B4CD-06E1865DB092}" type="sibTrans" cxnId="{8AA66F1C-68C3-4AC3-9551-83B298442FB5}">
      <dgm:prSet/>
      <dgm:spPr/>
      <dgm:t>
        <a:bodyPr/>
        <a:lstStyle/>
        <a:p>
          <a:endParaRPr lang="en-CA"/>
        </a:p>
      </dgm:t>
    </dgm:pt>
    <dgm:pt modelId="{93F7403B-1EAB-4169-95B2-6D22C4C2A4B7}" type="pres">
      <dgm:prSet presAssocID="{04674687-BBD0-4B16-BCD6-0F800FBE5380}" presName="linear" presStyleCnt="0">
        <dgm:presLayoutVars>
          <dgm:animLvl val="lvl"/>
          <dgm:resizeHandles val="exact"/>
        </dgm:presLayoutVars>
      </dgm:prSet>
      <dgm:spPr/>
    </dgm:pt>
    <dgm:pt modelId="{F563F4D0-1D40-4684-A637-6D68A683E7FB}" type="pres">
      <dgm:prSet presAssocID="{976569A2-398F-471C-85E5-56857D888C85}" presName="parentText" presStyleLbl="node1" presStyleIdx="0" presStyleCnt="1">
        <dgm:presLayoutVars>
          <dgm:chMax val="0"/>
          <dgm:bulletEnabled val="1"/>
        </dgm:presLayoutVars>
      </dgm:prSet>
      <dgm:spPr/>
    </dgm:pt>
    <dgm:pt modelId="{76E79718-4986-4D56-BCE2-8C1F1CE0B300}" type="pres">
      <dgm:prSet presAssocID="{976569A2-398F-471C-85E5-56857D888C85}" presName="childText" presStyleLbl="revTx" presStyleIdx="0" presStyleCnt="1">
        <dgm:presLayoutVars>
          <dgm:bulletEnabled val="1"/>
        </dgm:presLayoutVars>
      </dgm:prSet>
      <dgm:spPr/>
    </dgm:pt>
  </dgm:ptLst>
  <dgm:cxnLst>
    <dgm:cxn modelId="{BDC7B501-814A-46AE-8684-BD69ED75AADB}" type="presOf" srcId="{976569A2-398F-471C-85E5-56857D888C85}" destId="{F563F4D0-1D40-4684-A637-6D68A683E7FB}" srcOrd="0" destOrd="0" presId="urn:microsoft.com/office/officeart/2005/8/layout/vList2"/>
    <dgm:cxn modelId="{78E9D509-3924-4E63-BE68-899DE7701FA1}" type="presOf" srcId="{FE1009E6-A60F-457B-8BB1-458D41F608E4}" destId="{76E79718-4986-4D56-BCE2-8C1F1CE0B300}" srcOrd="0" destOrd="4" presId="urn:microsoft.com/office/officeart/2005/8/layout/vList2"/>
    <dgm:cxn modelId="{8AA66F1C-68C3-4AC3-9551-83B298442FB5}" srcId="{4E683FBC-A314-47F6-AB8A-B11C9D13AA9E}" destId="{A11C6AA0-6E86-4C7D-895B-66CD50EA5AC9}" srcOrd="4" destOrd="0" parTransId="{3E87B30C-0C80-407F-B8B8-2CD8A4C67734}" sibTransId="{4505C443-BDF9-429E-B4CD-06E1865DB092}"/>
    <dgm:cxn modelId="{2B1E0933-C435-40EE-A22F-D37AA531B3CC}" type="presOf" srcId="{8DEF738A-2B04-4FF8-9DAD-10D4129E6D0F}" destId="{76E79718-4986-4D56-BCE2-8C1F1CE0B300}" srcOrd="0" destOrd="2" presId="urn:microsoft.com/office/officeart/2005/8/layout/vList2"/>
    <dgm:cxn modelId="{55E4665D-BDF7-471E-892A-8C08D477310E}" type="presOf" srcId="{70A4F02D-66B0-4CD3-871C-9BB8A4C802FE}" destId="{76E79718-4986-4D56-BCE2-8C1F1CE0B300}" srcOrd="0" destOrd="5" presId="urn:microsoft.com/office/officeart/2005/8/layout/vList2"/>
    <dgm:cxn modelId="{A3132B67-68A7-4216-B61B-4F82E49E10AF}" type="presOf" srcId="{A11C6AA0-6E86-4C7D-895B-66CD50EA5AC9}" destId="{76E79718-4986-4D56-BCE2-8C1F1CE0B300}" srcOrd="0" destOrd="6" presId="urn:microsoft.com/office/officeart/2005/8/layout/vList2"/>
    <dgm:cxn modelId="{67269D4E-3353-4729-AC93-A2E17C07A770}" srcId="{04674687-BBD0-4B16-BCD6-0F800FBE5380}" destId="{976569A2-398F-471C-85E5-56857D888C85}" srcOrd="0" destOrd="0" parTransId="{947057AF-625B-4097-9951-8D956B3EE9F7}" sibTransId="{FA9F9F21-9DA6-410A-A381-B5501BE9F9A7}"/>
    <dgm:cxn modelId="{551EBD85-874E-4541-8596-106B7E32B6EB}" type="presOf" srcId="{E08CCCC5-6A2E-4D17-BC5D-DA96ECA55ED5}" destId="{76E79718-4986-4D56-BCE2-8C1F1CE0B300}" srcOrd="0" destOrd="3" presId="urn:microsoft.com/office/officeart/2005/8/layout/vList2"/>
    <dgm:cxn modelId="{7B6A4794-33E5-4005-A1EA-1C719F69F0F9}" type="presOf" srcId="{04674687-BBD0-4B16-BCD6-0F800FBE5380}" destId="{93F7403B-1EAB-4169-95B2-6D22C4C2A4B7}" srcOrd="0" destOrd="0" presId="urn:microsoft.com/office/officeart/2005/8/layout/vList2"/>
    <dgm:cxn modelId="{3287DD94-5AD1-44E3-AF09-4893575785D7}" srcId="{4E683FBC-A314-47F6-AB8A-B11C9D13AA9E}" destId="{70A4F02D-66B0-4CD3-871C-9BB8A4C802FE}" srcOrd="3" destOrd="0" parTransId="{5E8DC182-1D2E-491A-91BB-83465791DC82}" sibTransId="{3F53BCE0-1D79-4E73-A31A-9D2D4907D2F4}"/>
    <dgm:cxn modelId="{4B861C95-79BA-4911-B6D2-71D4A80A6C38}" type="presOf" srcId="{5DFB3C29-B4C8-4298-86EB-1FBD62289C64}" destId="{76E79718-4986-4D56-BCE2-8C1F1CE0B300}" srcOrd="0" destOrd="0" presId="urn:microsoft.com/office/officeart/2005/8/layout/vList2"/>
    <dgm:cxn modelId="{2DC89EB2-C809-48DA-A4C8-1CCDE08246BD}" srcId="{976569A2-398F-471C-85E5-56857D888C85}" destId="{4E683FBC-A314-47F6-AB8A-B11C9D13AA9E}" srcOrd="1" destOrd="0" parTransId="{68D17E8C-FA60-44FE-9BDA-48CD426A4F85}" sibTransId="{2EC46D24-9905-4F8B-BCB6-CF86C2212817}"/>
    <dgm:cxn modelId="{98C0DBD2-CAEE-4D3D-88D8-EDF6B0F0FB8E}" srcId="{4E683FBC-A314-47F6-AB8A-B11C9D13AA9E}" destId="{E08CCCC5-6A2E-4D17-BC5D-DA96ECA55ED5}" srcOrd="1" destOrd="0" parTransId="{E30CED99-A731-4D3A-B508-902C9C2A685D}" sibTransId="{6583FB3B-42F3-46FA-913A-E62889BE128B}"/>
    <dgm:cxn modelId="{27C50CDB-1D67-4B46-AC46-A712244C89B5}" type="presOf" srcId="{4E683FBC-A314-47F6-AB8A-B11C9D13AA9E}" destId="{76E79718-4986-4D56-BCE2-8C1F1CE0B300}" srcOrd="0" destOrd="1" presId="urn:microsoft.com/office/officeart/2005/8/layout/vList2"/>
    <dgm:cxn modelId="{3F1310F7-0417-43C9-A811-9D9C22EC9276}" srcId="{4E683FBC-A314-47F6-AB8A-B11C9D13AA9E}" destId="{FE1009E6-A60F-457B-8BB1-458D41F608E4}" srcOrd="2" destOrd="0" parTransId="{042B568B-29FB-4A39-84CE-F464D0174C2F}" sibTransId="{EF6E9ACD-3FB6-46B2-93BA-93FC169D7F97}"/>
    <dgm:cxn modelId="{E5CC6AF9-2273-42BE-B4B2-6B311F920EDD}" srcId="{4E683FBC-A314-47F6-AB8A-B11C9D13AA9E}" destId="{8DEF738A-2B04-4FF8-9DAD-10D4129E6D0F}" srcOrd="0" destOrd="0" parTransId="{5A7B0853-ACA8-48BE-815A-47DA2A331D57}" sibTransId="{08E1AE3C-DFEC-4849-A2FB-305C31577424}"/>
    <dgm:cxn modelId="{9293BDFE-582C-4CB0-8724-A2A2BF36862D}" srcId="{976569A2-398F-471C-85E5-56857D888C85}" destId="{5DFB3C29-B4C8-4298-86EB-1FBD62289C64}" srcOrd="0" destOrd="0" parTransId="{33DBE265-E42D-4936-B56E-A16BE14FA4B2}" sibTransId="{795851B8-1668-4804-9377-56A2B486D71E}"/>
    <dgm:cxn modelId="{9532603A-3150-4F0C-AE7C-D37D75624ED1}" type="presParOf" srcId="{93F7403B-1EAB-4169-95B2-6D22C4C2A4B7}" destId="{F563F4D0-1D40-4684-A637-6D68A683E7FB}" srcOrd="0" destOrd="0" presId="urn:microsoft.com/office/officeart/2005/8/layout/vList2"/>
    <dgm:cxn modelId="{10D46BCF-DB6E-406F-8818-DDC22B2CA7AB}" type="presParOf" srcId="{93F7403B-1EAB-4169-95B2-6D22C4C2A4B7}" destId="{76E79718-4986-4D56-BCE2-8C1F1CE0B30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5A7EC0-55B8-435E-82ED-0B7CDDAC8E9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CA"/>
        </a:p>
      </dgm:t>
    </dgm:pt>
    <dgm:pt modelId="{6DF3E4E9-831D-4208-B237-63BB17A4AB1A}">
      <dgm:prSet/>
      <dgm:spPr/>
      <dgm:t>
        <a:bodyPr/>
        <a:lstStyle/>
        <a:p>
          <a:r>
            <a:rPr lang="en-CA"/>
            <a:t>Library Services</a:t>
          </a:r>
        </a:p>
      </dgm:t>
    </dgm:pt>
    <dgm:pt modelId="{AD0604A1-A54C-4410-98C8-439A5F40B8B1}" type="parTrans" cxnId="{44538EED-28DB-4EBF-A5E4-83B8080A20A6}">
      <dgm:prSet/>
      <dgm:spPr/>
      <dgm:t>
        <a:bodyPr/>
        <a:lstStyle/>
        <a:p>
          <a:endParaRPr lang="en-CA"/>
        </a:p>
      </dgm:t>
    </dgm:pt>
    <dgm:pt modelId="{858E3F45-9966-4615-BC7A-7DFD849DA90C}" type="sibTrans" cxnId="{44538EED-28DB-4EBF-A5E4-83B8080A20A6}">
      <dgm:prSet/>
      <dgm:spPr/>
      <dgm:t>
        <a:bodyPr/>
        <a:lstStyle/>
        <a:p>
          <a:endParaRPr lang="en-CA"/>
        </a:p>
      </dgm:t>
    </dgm:pt>
    <dgm:pt modelId="{7DE7BA3E-2742-480B-8B0D-0846B056318E}">
      <dgm:prSet custT="1"/>
      <dgm:spPr/>
      <dgm:t>
        <a:bodyPr/>
        <a:lstStyle/>
        <a:p>
          <a:pPr>
            <a:buFont typeface="Arial" panose="020B0604020202020204" pitchFamily="34" charset="0"/>
            <a:buChar char="•"/>
          </a:pPr>
          <a:r>
            <a:rPr lang="en-CA" sz="700" dirty="0" err="1"/>
            <a:t>Ipads</a:t>
          </a:r>
          <a:r>
            <a:rPr lang="en-CA" sz="700" dirty="0"/>
            <a:t>			</a:t>
          </a:r>
        </a:p>
      </dgm:t>
    </dgm:pt>
    <dgm:pt modelId="{94A3A9CB-05E5-4E04-B03F-E75434952A7F}" type="parTrans" cxnId="{BAFFED08-5D28-44A3-85AF-4B9E576B5648}">
      <dgm:prSet/>
      <dgm:spPr/>
      <dgm:t>
        <a:bodyPr/>
        <a:lstStyle/>
        <a:p>
          <a:endParaRPr lang="en-CA"/>
        </a:p>
      </dgm:t>
    </dgm:pt>
    <dgm:pt modelId="{5A9B5CCF-C161-4B5B-A644-17F50FC6D83C}" type="sibTrans" cxnId="{BAFFED08-5D28-44A3-85AF-4B9E576B5648}">
      <dgm:prSet/>
      <dgm:spPr/>
      <dgm:t>
        <a:bodyPr/>
        <a:lstStyle/>
        <a:p>
          <a:endParaRPr lang="en-CA"/>
        </a:p>
      </dgm:t>
    </dgm:pt>
    <dgm:pt modelId="{156AF56B-EE7B-41D6-BE45-D092B321EADD}">
      <dgm:prSet custT="1"/>
      <dgm:spPr/>
      <dgm:t>
        <a:bodyPr/>
        <a:lstStyle/>
        <a:p>
          <a:r>
            <a:rPr lang="en-CA" sz="700" dirty="0"/>
            <a:t>Puzzles</a:t>
          </a:r>
        </a:p>
      </dgm:t>
    </dgm:pt>
    <dgm:pt modelId="{7E4878C1-713F-4959-ADF5-7D61EF12F49A}" type="parTrans" cxnId="{4E5191E4-2D4A-4888-99C6-1659B64D3F62}">
      <dgm:prSet/>
      <dgm:spPr/>
      <dgm:t>
        <a:bodyPr/>
        <a:lstStyle/>
        <a:p>
          <a:endParaRPr lang="en-CA"/>
        </a:p>
      </dgm:t>
    </dgm:pt>
    <dgm:pt modelId="{DE34636F-1159-4DEE-8D33-32957D0534EE}" type="sibTrans" cxnId="{4E5191E4-2D4A-4888-99C6-1659B64D3F62}">
      <dgm:prSet/>
      <dgm:spPr/>
      <dgm:t>
        <a:bodyPr/>
        <a:lstStyle/>
        <a:p>
          <a:endParaRPr lang="en-CA"/>
        </a:p>
      </dgm:t>
    </dgm:pt>
    <dgm:pt modelId="{00209813-1F02-42E7-A974-848C2B39E915}">
      <dgm:prSet custT="1"/>
      <dgm:spPr/>
      <dgm:t>
        <a:bodyPr/>
        <a:lstStyle/>
        <a:p>
          <a:r>
            <a:rPr lang="en-CA" sz="700" dirty="0"/>
            <a:t>Cricket</a:t>
          </a:r>
        </a:p>
      </dgm:t>
    </dgm:pt>
    <dgm:pt modelId="{10551BFE-D4F6-470B-8758-8DD482634601}" type="parTrans" cxnId="{E7B7B54A-6687-4B43-95A3-FE63BCEE1EC7}">
      <dgm:prSet/>
      <dgm:spPr/>
      <dgm:t>
        <a:bodyPr/>
        <a:lstStyle/>
        <a:p>
          <a:endParaRPr lang="en-CA"/>
        </a:p>
      </dgm:t>
    </dgm:pt>
    <dgm:pt modelId="{64501055-2025-4D6D-8324-CE730AF1299A}" type="sibTrans" cxnId="{E7B7B54A-6687-4B43-95A3-FE63BCEE1EC7}">
      <dgm:prSet/>
      <dgm:spPr/>
      <dgm:t>
        <a:bodyPr/>
        <a:lstStyle/>
        <a:p>
          <a:endParaRPr lang="en-CA"/>
        </a:p>
      </dgm:t>
    </dgm:pt>
    <dgm:pt modelId="{1AF0A00C-0385-4D54-A09C-FCA4AD82229A}">
      <dgm:prSet custT="1"/>
      <dgm:spPr/>
      <dgm:t>
        <a:bodyPr/>
        <a:lstStyle/>
        <a:p>
          <a:r>
            <a:rPr lang="en-CA" sz="700" dirty="0"/>
            <a:t>Laminator</a:t>
          </a:r>
        </a:p>
      </dgm:t>
    </dgm:pt>
    <dgm:pt modelId="{71914B9B-BB0C-4330-9B6E-4A1736C45CCC}" type="parTrans" cxnId="{7DE2B92D-0DB3-4C86-8A92-3F3AB3842962}">
      <dgm:prSet/>
      <dgm:spPr/>
      <dgm:t>
        <a:bodyPr/>
        <a:lstStyle/>
        <a:p>
          <a:endParaRPr lang="en-CA"/>
        </a:p>
      </dgm:t>
    </dgm:pt>
    <dgm:pt modelId="{97DE06FE-394C-4F85-AD98-48AAB4588711}" type="sibTrans" cxnId="{7DE2B92D-0DB3-4C86-8A92-3F3AB3842962}">
      <dgm:prSet/>
      <dgm:spPr/>
      <dgm:t>
        <a:bodyPr/>
        <a:lstStyle/>
        <a:p>
          <a:endParaRPr lang="en-CA"/>
        </a:p>
      </dgm:t>
    </dgm:pt>
    <dgm:pt modelId="{5CC26576-A790-4BBB-803C-62880E8388CE}">
      <dgm:prSet custT="1"/>
      <dgm:spPr/>
      <dgm:t>
        <a:bodyPr/>
        <a:lstStyle/>
        <a:p>
          <a:r>
            <a:rPr lang="en-CA" sz="700" dirty="0"/>
            <a:t>Toys</a:t>
          </a:r>
        </a:p>
      </dgm:t>
    </dgm:pt>
    <dgm:pt modelId="{7781AE8C-C073-40FF-85EF-7F0FF9E203D4}" type="parTrans" cxnId="{5F9B505F-2A1F-4441-A0A2-10189DE655B6}">
      <dgm:prSet/>
      <dgm:spPr/>
      <dgm:t>
        <a:bodyPr/>
        <a:lstStyle/>
        <a:p>
          <a:endParaRPr lang="en-CA"/>
        </a:p>
      </dgm:t>
    </dgm:pt>
    <dgm:pt modelId="{947B972B-9271-4041-AFED-9F0B55ACE864}" type="sibTrans" cxnId="{5F9B505F-2A1F-4441-A0A2-10189DE655B6}">
      <dgm:prSet/>
      <dgm:spPr/>
      <dgm:t>
        <a:bodyPr/>
        <a:lstStyle/>
        <a:p>
          <a:endParaRPr lang="en-CA"/>
        </a:p>
      </dgm:t>
    </dgm:pt>
    <dgm:pt modelId="{53EA51A2-DF41-4522-8E84-8692008BF97D}">
      <dgm:prSet custT="1"/>
      <dgm:spPr/>
      <dgm:t>
        <a:bodyPr/>
        <a:lstStyle/>
        <a:p>
          <a:r>
            <a:rPr lang="en-CA" sz="700" dirty="0"/>
            <a:t>OSMO</a:t>
          </a:r>
        </a:p>
      </dgm:t>
    </dgm:pt>
    <dgm:pt modelId="{D3CBCBF9-27B7-4BA9-B897-5D53D495B0A1}" type="parTrans" cxnId="{DBE87A59-D2B2-4738-8204-6D6426F51BAC}">
      <dgm:prSet/>
      <dgm:spPr/>
      <dgm:t>
        <a:bodyPr/>
        <a:lstStyle/>
        <a:p>
          <a:endParaRPr lang="en-CA"/>
        </a:p>
      </dgm:t>
    </dgm:pt>
    <dgm:pt modelId="{40675D28-9EDD-4AFC-8B68-04ACDB65593D}" type="sibTrans" cxnId="{DBE87A59-D2B2-4738-8204-6D6426F51BAC}">
      <dgm:prSet/>
      <dgm:spPr/>
      <dgm:t>
        <a:bodyPr/>
        <a:lstStyle/>
        <a:p>
          <a:endParaRPr lang="en-CA"/>
        </a:p>
      </dgm:t>
    </dgm:pt>
    <dgm:pt modelId="{A494DE18-0296-47D4-B08E-47A97C988588}">
      <dgm:prSet custT="1"/>
      <dgm:spPr/>
      <dgm:t>
        <a:bodyPr/>
        <a:lstStyle/>
        <a:p>
          <a:r>
            <a:rPr lang="en-CA" sz="700" dirty="0"/>
            <a:t>Kano</a:t>
          </a:r>
        </a:p>
      </dgm:t>
    </dgm:pt>
    <dgm:pt modelId="{D2D99F98-F9CE-4F9F-902B-8BD4BF1DEEC8}" type="parTrans" cxnId="{712E79C4-C807-4063-807C-0B1C064784AF}">
      <dgm:prSet/>
      <dgm:spPr/>
      <dgm:t>
        <a:bodyPr/>
        <a:lstStyle/>
        <a:p>
          <a:endParaRPr lang="en-CA"/>
        </a:p>
      </dgm:t>
    </dgm:pt>
    <dgm:pt modelId="{160944BC-BCA4-49DF-88AD-5B30B6645428}" type="sibTrans" cxnId="{712E79C4-C807-4063-807C-0B1C064784AF}">
      <dgm:prSet/>
      <dgm:spPr/>
      <dgm:t>
        <a:bodyPr/>
        <a:lstStyle/>
        <a:p>
          <a:endParaRPr lang="en-CA"/>
        </a:p>
      </dgm:t>
    </dgm:pt>
    <dgm:pt modelId="{51BB96A5-070B-4742-8DBB-61C1BFF574C1}">
      <dgm:prSet custT="1"/>
      <dgm:spPr/>
      <dgm:t>
        <a:bodyPr/>
        <a:lstStyle/>
        <a:p>
          <a:r>
            <a:rPr lang="en-CA" sz="700"/>
            <a:t>Little Bit</a:t>
          </a:r>
        </a:p>
      </dgm:t>
    </dgm:pt>
    <dgm:pt modelId="{647D9C59-35F5-4BFE-A2C2-6C5F54FD44A9}" type="parTrans" cxnId="{0B6C38B8-6051-4F86-80A9-366655EFE031}">
      <dgm:prSet/>
      <dgm:spPr/>
      <dgm:t>
        <a:bodyPr/>
        <a:lstStyle/>
        <a:p>
          <a:endParaRPr lang="en-CA"/>
        </a:p>
      </dgm:t>
    </dgm:pt>
    <dgm:pt modelId="{7ADAAF23-8881-49DE-8016-5FC85073146A}" type="sibTrans" cxnId="{0B6C38B8-6051-4F86-80A9-366655EFE031}">
      <dgm:prSet/>
      <dgm:spPr/>
      <dgm:t>
        <a:bodyPr/>
        <a:lstStyle/>
        <a:p>
          <a:endParaRPr lang="en-CA"/>
        </a:p>
      </dgm:t>
    </dgm:pt>
    <dgm:pt modelId="{65FAD55B-52C3-4BF7-AF5C-3C12A0FC2D64}">
      <dgm:prSet custT="1"/>
      <dgm:spPr/>
      <dgm:t>
        <a:bodyPr/>
        <a:lstStyle/>
        <a:p>
          <a:r>
            <a:rPr lang="en-CA" sz="700" dirty="0"/>
            <a:t>Scrapbooking</a:t>
          </a:r>
        </a:p>
      </dgm:t>
    </dgm:pt>
    <dgm:pt modelId="{4E0211A5-F3E7-4F98-B00E-8B20EA7D509D}" type="parTrans" cxnId="{1DDB4AEC-0D95-4F0E-A3C8-251E6EF9DFA8}">
      <dgm:prSet/>
      <dgm:spPr/>
      <dgm:t>
        <a:bodyPr/>
        <a:lstStyle/>
        <a:p>
          <a:endParaRPr lang="en-CA"/>
        </a:p>
      </dgm:t>
    </dgm:pt>
    <dgm:pt modelId="{0087C05A-51EC-4399-84C9-6B6696B91D23}" type="sibTrans" cxnId="{1DDB4AEC-0D95-4F0E-A3C8-251E6EF9DFA8}">
      <dgm:prSet/>
      <dgm:spPr/>
      <dgm:t>
        <a:bodyPr/>
        <a:lstStyle/>
        <a:p>
          <a:endParaRPr lang="en-CA"/>
        </a:p>
      </dgm:t>
    </dgm:pt>
    <dgm:pt modelId="{CCB33107-3B5E-46C2-B2B3-D02147FCED2F}">
      <dgm:prSet/>
      <dgm:spPr/>
      <dgm:t>
        <a:bodyPr/>
        <a:lstStyle/>
        <a:p>
          <a:r>
            <a:rPr lang="en-CA" dirty="0"/>
            <a:t>Services with Fees</a:t>
          </a:r>
        </a:p>
      </dgm:t>
    </dgm:pt>
    <dgm:pt modelId="{767968E7-DE87-4008-AED4-D364D24ED9E2}" type="parTrans" cxnId="{6E32FDBB-01A6-4A32-8451-329FFD0EB324}">
      <dgm:prSet/>
      <dgm:spPr/>
      <dgm:t>
        <a:bodyPr/>
        <a:lstStyle/>
        <a:p>
          <a:endParaRPr lang="en-CA"/>
        </a:p>
      </dgm:t>
    </dgm:pt>
    <dgm:pt modelId="{AD105BF9-4ACB-4DF1-9B4B-F6D023DF4B3C}" type="sibTrans" cxnId="{6E32FDBB-01A6-4A32-8451-329FFD0EB324}">
      <dgm:prSet/>
      <dgm:spPr/>
      <dgm:t>
        <a:bodyPr/>
        <a:lstStyle/>
        <a:p>
          <a:endParaRPr lang="en-CA"/>
        </a:p>
      </dgm:t>
    </dgm:pt>
    <dgm:pt modelId="{AF7A4821-E69F-4B94-BAF2-43A9576374B0}">
      <dgm:prSet custT="1"/>
      <dgm:spPr/>
      <dgm:t>
        <a:bodyPr/>
        <a:lstStyle/>
        <a:p>
          <a:r>
            <a:rPr lang="en-CA" sz="700" dirty="0"/>
            <a:t>Sensory Room</a:t>
          </a:r>
        </a:p>
      </dgm:t>
    </dgm:pt>
    <dgm:pt modelId="{060861E5-2CAE-4D94-81C3-65CF521A7F49}" type="parTrans" cxnId="{89C39CDC-5A58-46F9-87AC-5FE8997B1D55}">
      <dgm:prSet/>
      <dgm:spPr/>
      <dgm:t>
        <a:bodyPr/>
        <a:lstStyle/>
        <a:p>
          <a:endParaRPr lang="en-CA"/>
        </a:p>
      </dgm:t>
    </dgm:pt>
    <dgm:pt modelId="{B6D7D5CD-4396-4CFE-87A0-C98FE9C14128}" type="sibTrans" cxnId="{89C39CDC-5A58-46F9-87AC-5FE8997B1D55}">
      <dgm:prSet/>
      <dgm:spPr/>
      <dgm:t>
        <a:bodyPr/>
        <a:lstStyle/>
        <a:p>
          <a:endParaRPr lang="en-CA"/>
        </a:p>
      </dgm:t>
    </dgm:pt>
    <dgm:pt modelId="{97EDC7B9-257B-44C7-A369-43683206661B}">
      <dgm:prSet/>
      <dgm:spPr/>
      <dgm:t>
        <a:bodyPr/>
        <a:lstStyle/>
        <a:p>
          <a:r>
            <a:rPr lang="en-CA" dirty="0"/>
            <a:t>Other Services</a:t>
          </a:r>
        </a:p>
      </dgm:t>
    </dgm:pt>
    <dgm:pt modelId="{29BD7434-88BD-4302-B8CC-ED49290E07D9}" type="parTrans" cxnId="{FBACD806-1285-4540-831B-03DADFCE35C5}">
      <dgm:prSet/>
      <dgm:spPr/>
      <dgm:t>
        <a:bodyPr/>
        <a:lstStyle/>
        <a:p>
          <a:endParaRPr lang="en-CA"/>
        </a:p>
      </dgm:t>
    </dgm:pt>
    <dgm:pt modelId="{8DFEB0E0-1EA1-4493-A42E-314BA2B70DB9}" type="sibTrans" cxnId="{FBACD806-1285-4540-831B-03DADFCE35C5}">
      <dgm:prSet/>
      <dgm:spPr/>
      <dgm:t>
        <a:bodyPr/>
        <a:lstStyle/>
        <a:p>
          <a:endParaRPr lang="en-CA"/>
        </a:p>
      </dgm:t>
    </dgm:pt>
    <dgm:pt modelId="{0841C2FD-C678-4F1F-BA15-C570EE397F10}">
      <dgm:prSet/>
      <dgm:spPr/>
      <dgm:t>
        <a:bodyPr/>
        <a:lstStyle/>
        <a:p>
          <a:r>
            <a:rPr lang="en-CA" dirty="0"/>
            <a:t>Printing</a:t>
          </a:r>
        </a:p>
      </dgm:t>
    </dgm:pt>
    <dgm:pt modelId="{7B12FF7D-727C-4B95-8679-9909F0A5A495}" type="parTrans" cxnId="{1190992C-F9CD-4336-8D22-757AE18FCED3}">
      <dgm:prSet/>
      <dgm:spPr/>
      <dgm:t>
        <a:bodyPr/>
        <a:lstStyle/>
        <a:p>
          <a:endParaRPr lang="en-CA"/>
        </a:p>
      </dgm:t>
    </dgm:pt>
    <dgm:pt modelId="{2281F0CE-6A50-4206-88EB-7972469155DC}" type="sibTrans" cxnId="{1190992C-F9CD-4336-8D22-757AE18FCED3}">
      <dgm:prSet/>
      <dgm:spPr/>
      <dgm:t>
        <a:bodyPr/>
        <a:lstStyle/>
        <a:p>
          <a:endParaRPr lang="en-CA"/>
        </a:p>
      </dgm:t>
    </dgm:pt>
    <dgm:pt modelId="{629DB9DF-34FD-4AFD-90BF-8375CF54C3EC}">
      <dgm:prSet/>
      <dgm:spPr/>
      <dgm:t>
        <a:bodyPr/>
        <a:lstStyle/>
        <a:p>
          <a:r>
            <a:rPr lang="en-CA" dirty="0"/>
            <a:t>Photocopying</a:t>
          </a:r>
        </a:p>
      </dgm:t>
    </dgm:pt>
    <dgm:pt modelId="{D7ACBE33-F0E1-4AD3-B8F6-51067FD2224F}" type="parTrans" cxnId="{67CDFB33-BB53-476E-94A0-3D2A9D44B308}">
      <dgm:prSet/>
      <dgm:spPr/>
      <dgm:t>
        <a:bodyPr/>
        <a:lstStyle/>
        <a:p>
          <a:endParaRPr lang="en-CA"/>
        </a:p>
      </dgm:t>
    </dgm:pt>
    <dgm:pt modelId="{64B60079-ECF6-4875-9C70-68B0BCBB8C6B}" type="sibTrans" cxnId="{67CDFB33-BB53-476E-94A0-3D2A9D44B308}">
      <dgm:prSet/>
      <dgm:spPr/>
      <dgm:t>
        <a:bodyPr/>
        <a:lstStyle/>
        <a:p>
          <a:endParaRPr lang="en-CA"/>
        </a:p>
      </dgm:t>
    </dgm:pt>
    <dgm:pt modelId="{26BDC482-8272-435D-8846-E9C71315D735}">
      <dgm:prSet/>
      <dgm:spPr/>
      <dgm:t>
        <a:bodyPr/>
        <a:lstStyle/>
        <a:p>
          <a:r>
            <a:rPr lang="en-CA" dirty="0"/>
            <a:t>Fax </a:t>
          </a:r>
        </a:p>
      </dgm:t>
    </dgm:pt>
    <dgm:pt modelId="{CDC02824-F58B-469B-9026-6A2E214E1F22}" type="parTrans" cxnId="{49A1C653-BB60-497C-B429-28989EC114B9}">
      <dgm:prSet/>
      <dgm:spPr/>
      <dgm:t>
        <a:bodyPr/>
        <a:lstStyle/>
        <a:p>
          <a:endParaRPr lang="en-CA"/>
        </a:p>
      </dgm:t>
    </dgm:pt>
    <dgm:pt modelId="{7D9FC16C-A921-4CAE-9AD4-D2C21DFC4B6E}" type="sibTrans" cxnId="{49A1C653-BB60-497C-B429-28989EC114B9}">
      <dgm:prSet/>
      <dgm:spPr/>
      <dgm:t>
        <a:bodyPr/>
        <a:lstStyle/>
        <a:p>
          <a:endParaRPr lang="en-CA"/>
        </a:p>
      </dgm:t>
    </dgm:pt>
    <dgm:pt modelId="{A0D57254-3679-4793-B37D-562629F5DE7C}">
      <dgm:prSet/>
      <dgm:spPr/>
      <dgm:t>
        <a:bodyPr/>
        <a:lstStyle/>
        <a:p>
          <a:r>
            <a:rPr lang="en-CA" dirty="0"/>
            <a:t>Laminating</a:t>
          </a:r>
        </a:p>
      </dgm:t>
    </dgm:pt>
    <dgm:pt modelId="{DF00B8A9-F6C4-4516-97F8-EA7DE5E26848}" type="parTrans" cxnId="{96B25CB5-DFBA-49BA-B936-871F33E836F3}">
      <dgm:prSet/>
      <dgm:spPr/>
      <dgm:t>
        <a:bodyPr/>
        <a:lstStyle/>
        <a:p>
          <a:endParaRPr lang="en-CA"/>
        </a:p>
      </dgm:t>
    </dgm:pt>
    <dgm:pt modelId="{E64E8035-8ED4-46E4-8B65-CC4AAD23297C}" type="sibTrans" cxnId="{96B25CB5-DFBA-49BA-B936-871F33E836F3}">
      <dgm:prSet/>
      <dgm:spPr/>
      <dgm:t>
        <a:bodyPr/>
        <a:lstStyle/>
        <a:p>
          <a:endParaRPr lang="en-CA"/>
        </a:p>
      </dgm:t>
    </dgm:pt>
    <dgm:pt modelId="{BC1BC840-488A-4725-B266-1F2B3F25268A}">
      <dgm:prSet/>
      <dgm:spPr/>
      <dgm:t>
        <a:bodyPr/>
        <a:lstStyle/>
        <a:p>
          <a:r>
            <a:rPr lang="en-CA" dirty="0"/>
            <a:t>Administrative Services</a:t>
          </a:r>
        </a:p>
      </dgm:t>
    </dgm:pt>
    <dgm:pt modelId="{879350B2-A227-45B1-A585-9C9DDD76D034}" type="parTrans" cxnId="{40366712-AC0D-40D3-BA00-114FF5C32212}">
      <dgm:prSet/>
      <dgm:spPr/>
      <dgm:t>
        <a:bodyPr/>
        <a:lstStyle/>
        <a:p>
          <a:endParaRPr lang="en-CA"/>
        </a:p>
      </dgm:t>
    </dgm:pt>
    <dgm:pt modelId="{DB922080-AE2D-47BE-B261-43292BD1CB42}" type="sibTrans" cxnId="{40366712-AC0D-40D3-BA00-114FF5C32212}">
      <dgm:prSet/>
      <dgm:spPr/>
      <dgm:t>
        <a:bodyPr/>
        <a:lstStyle/>
        <a:p>
          <a:endParaRPr lang="en-CA"/>
        </a:p>
      </dgm:t>
    </dgm:pt>
    <dgm:pt modelId="{52C86ACA-82C1-4B0A-8816-9909DDD2E342}">
      <dgm:prSet/>
      <dgm:spPr/>
      <dgm:t>
        <a:bodyPr/>
        <a:lstStyle/>
        <a:p>
          <a:r>
            <a:rPr lang="en-CA" dirty="0"/>
            <a:t>Basement for Rent</a:t>
          </a:r>
        </a:p>
      </dgm:t>
    </dgm:pt>
    <dgm:pt modelId="{98F92B60-DD07-4A5B-B169-EDCF721346A6}" type="parTrans" cxnId="{1CE87452-91FA-4603-ACF1-4F775949CB01}">
      <dgm:prSet/>
      <dgm:spPr/>
      <dgm:t>
        <a:bodyPr/>
        <a:lstStyle/>
        <a:p>
          <a:endParaRPr lang="en-CA"/>
        </a:p>
      </dgm:t>
    </dgm:pt>
    <dgm:pt modelId="{DEE436CB-77A3-4578-A2CE-E80853D00B41}" type="sibTrans" cxnId="{1CE87452-91FA-4603-ACF1-4F775949CB01}">
      <dgm:prSet/>
      <dgm:spPr/>
      <dgm:t>
        <a:bodyPr/>
        <a:lstStyle/>
        <a:p>
          <a:endParaRPr lang="en-CA"/>
        </a:p>
      </dgm:t>
    </dgm:pt>
    <dgm:pt modelId="{1422A49C-9F8B-4FDA-8759-7C2BCB9AA601}">
      <dgm:prSet/>
      <dgm:spPr/>
      <dgm:t>
        <a:bodyPr/>
        <a:lstStyle/>
        <a:p>
          <a:r>
            <a:rPr lang="en-CA" dirty="0"/>
            <a:t>Books for Sale</a:t>
          </a:r>
        </a:p>
      </dgm:t>
    </dgm:pt>
    <dgm:pt modelId="{8CC33A41-FA38-4769-AD00-C190C60220F0}" type="parTrans" cxnId="{2BB9E5F1-BA9A-4B89-97E6-E3C5672940F9}">
      <dgm:prSet/>
      <dgm:spPr/>
      <dgm:t>
        <a:bodyPr/>
        <a:lstStyle/>
        <a:p>
          <a:endParaRPr lang="en-CA"/>
        </a:p>
      </dgm:t>
    </dgm:pt>
    <dgm:pt modelId="{1DBFFB0D-64D8-4559-8DDF-F040799A3A47}" type="sibTrans" cxnId="{2BB9E5F1-BA9A-4B89-97E6-E3C5672940F9}">
      <dgm:prSet/>
      <dgm:spPr/>
      <dgm:t>
        <a:bodyPr/>
        <a:lstStyle/>
        <a:p>
          <a:endParaRPr lang="en-CA"/>
        </a:p>
      </dgm:t>
    </dgm:pt>
    <dgm:pt modelId="{3678589D-6255-4E71-B91E-F1143A11FD28}">
      <dgm:prSet custT="1"/>
      <dgm:spPr/>
      <dgm:t>
        <a:bodyPr/>
        <a:lstStyle/>
        <a:p>
          <a:r>
            <a:rPr lang="en-CA" sz="700" dirty="0"/>
            <a:t>E-books</a:t>
          </a:r>
        </a:p>
      </dgm:t>
    </dgm:pt>
    <dgm:pt modelId="{FD3DCF73-0D75-47B3-8067-DFCA6A12E87F}" type="parTrans" cxnId="{12E5AC83-F06E-4967-B485-3820841A71E4}">
      <dgm:prSet/>
      <dgm:spPr/>
      <dgm:t>
        <a:bodyPr/>
        <a:lstStyle/>
        <a:p>
          <a:endParaRPr lang="en-CA"/>
        </a:p>
      </dgm:t>
    </dgm:pt>
    <dgm:pt modelId="{76713FE8-E6CE-41EF-9034-2389F3875258}" type="sibTrans" cxnId="{12E5AC83-F06E-4967-B485-3820841A71E4}">
      <dgm:prSet/>
      <dgm:spPr/>
      <dgm:t>
        <a:bodyPr/>
        <a:lstStyle/>
        <a:p>
          <a:endParaRPr lang="en-CA"/>
        </a:p>
      </dgm:t>
    </dgm:pt>
    <dgm:pt modelId="{BED28D98-F8B0-449A-956B-60C6017CF283}">
      <dgm:prSet/>
      <dgm:spPr/>
      <dgm:t>
        <a:bodyPr/>
        <a:lstStyle/>
        <a:p>
          <a:r>
            <a:rPr lang="en-CA" dirty="0"/>
            <a:t>Free Wi-fi</a:t>
          </a:r>
        </a:p>
      </dgm:t>
    </dgm:pt>
    <dgm:pt modelId="{602A6B3F-6532-480C-983A-DA1E214A0F6C}" type="parTrans" cxnId="{D233D4F9-9BB9-473D-BD40-E0691C0166C9}">
      <dgm:prSet/>
      <dgm:spPr/>
      <dgm:t>
        <a:bodyPr/>
        <a:lstStyle/>
        <a:p>
          <a:endParaRPr lang="en-CA"/>
        </a:p>
      </dgm:t>
    </dgm:pt>
    <dgm:pt modelId="{0BE383F9-3543-41EC-8260-8500242B6611}" type="sibTrans" cxnId="{D233D4F9-9BB9-473D-BD40-E0691C0166C9}">
      <dgm:prSet/>
      <dgm:spPr/>
      <dgm:t>
        <a:bodyPr/>
        <a:lstStyle/>
        <a:p>
          <a:endParaRPr lang="en-CA"/>
        </a:p>
      </dgm:t>
    </dgm:pt>
    <dgm:pt modelId="{7495E8F7-35E1-4D8B-9240-6DA2D0AB6D5E}">
      <dgm:prSet/>
      <dgm:spPr/>
      <dgm:t>
        <a:bodyPr/>
        <a:lstStyle/>
        <a:p>
          <a:r>
            <a:rPr lang="en-CA" dirty="0"/>
            <a:t>Interlibrary Loans</a:t>
          </a:r>
        </a:p>
      </dgm:t>
    </dgm:pt>
    <dgm:pt modelId="{E5BC8041-E50E-4248-B72E-745948225021}" type="parTrans" cxnId="{0816A594-F900-4903-9E4C-429319005F6A}">
      <dgm:prSet/>
      <dgm:spPr/>
      <dgm:t>
        <a:bodyPr/>
        <a:lstStyle/>
        <a:p>
          <a:endParaRPr lang="en-CA"/>
        </a:p>
      </dgm:t>
    </dgm:pt>
    <dgm:pt modelId="{04164107-B8FD-4D05-8F56-1548AA6615E8}" type="sibTrans" cxnId="{0816A594-F900-4903-9E4C-429319005F6A}">
      <dgm:prSet/>
      <dgm:spPr/>
      <dgm:t>
        <a:bodyPr/>
        <a:lstStyle/>
        <a:p>
          <a:endParaRPr lang="en-CA"/>
        </a:p>
      </dgm:t>
    </dgm:pt>
    <dgm:pt modelId="{4F2BC5F6-1C6B-45C7-9C62-FCA691A771AC}">
      <dgm:prSet/>
      <dgm:spPr/>
      <dgm:t>
        <a:bodyPr/>
        <a:lstStyle/>
        <a:p>
          <a:r>
            <a:rPr lang="en-CA" dirty="0"/>
            <a:t>Locations</a:t>
          </a:r>
        </a:p>
      </dgm:t>
    </dgm:pt>
    <dgm:pt modelId="{C33DDCFD-24DE-4A69-9DD5-E25BC9401203}" type="parTrans" cxnId="{E0DCBF39-D85A-4E26-A2DA-48C2BE895D9C}">
      <dgm:prSet/>
      <dgm:spPr/>
      <dgm:t>
        <a:bodyPr/>
        <a:lstStyle/>
        <a:p>
          <a:endParaRPr lang="en-CA"/>
        </a:p>
      </dgm:t>
    </dgm:pt>
    <dgm:pt modelId="{7B7B727D-ACCE-4242-9AEC-77D9A504490B}" type="sibTrans" cxnId="{E0DCBF39-D85A-4E26-A2DA-48C2BE895D9C}">
      <dgm:prSet/>
      <dgm:spPr/>
      <dgm:t>
        <a:bodyPr/>
        <a:lstStyle/>
        <a:p>
          <a:endParaRPr lang="en-CA"/>
        </a:p>
      </dgm:t>
    </dgm:pt>
    <dgm:pt modelId="{EC34CDBE-A8DD-4375-B3D8-32AEE3376242}">
      <dgm:prSet/>
      <dgm:spPr/>
      <dgm:t>
        <a:bodyPr/>
        <a:lstStyle/>
        <a:p>
          <a:r>
            <a:rPr lang="en-CA" dirty="0"/>
            <a:t>Matheson Library</a:t>
          </a:r>
        </a:p>
      </dgm:t>
    </dgm:pt>
    <dgm:pt modelId="{8F20B398-DFAE-4598-BA9D-8FF35D1362C2}" type="parTrans" cxnId="{F56C6F11-3826-482A-9249-45B268FB8C66}">
      <dgm:prSet/>
      <dgm:spPr/>
      <dgm:t>
        <a:bodyPr/>
        <a:lstStyle/>
        <a:p>
          <a:endParaRPr lang="en-CA"/>
        </a:p>
      </dgm:t>
    </dgm:pt>
    <dgm:pt modelId="{821C0608-584B-416B-8793-7E4C603C1633}" type="sibTrans" cxnId="{F56C6F11-3826-482A-9249-45B268FB8C66}">
      <dgm:prSet/>
      <dgm:spPr/>
      <dgm:t>
        <a:bodyPr/>
        <a:lstStyle/>
        <a:p>
          <a:endParaRPr lang="en-CA"/>
        </a:p>
      </dgm:t>
    </dgm:pt>
    <dgm:pt modelId="{743424AF-E0E9-4909-8BC6-670A51DB3661}">
      <dgm:prSet/>
      <dgm:spPr/>
      <dgm:t>
        <a:bodyPr/>
        <a:lstStyle/>
        <a:p>
          <a:r>
            <a:rPr lang="en-CA" dirty="0" err="1"/>
            <a:t>Ramore</a:t>
          </a:r>
          <a:r>
            <a:rPr lang="en-CA" dirty="0"/>
            <a:t> Library</a:t>
          </a:r>
        </a:p>
      </dgm:t>
    </dgm:pt>
    <dgm:pt modelId="{29B2E155-6E3F-4099-8953-4DC53FA818E3}" type="parTrans" cxnId="{39779FEE-B3C3-4656-BAC6-F51A1E1E3847}">
      <dgm:prSet/>
      <dgm:spPr/>
      <dgm:t>
        <a:bodyPr/>
        <a:lstStyle/>
        <a:p>
          <a:endParaRPr lang="en-CA"/>
        </a:p>
      </dgm:t>
    </dgm:pt>
    <dgm:pt modelId="{19967D78-10D6-454C-89E3-581366BAE141}" type="sibTrans" cxnId="{39779FEE-B3C3-4656-BAC6-F51A1E1E3847}">
      <dgm:prSet/>
      <dgm:spPr/>
      <dgm:t>
        <a:bodyPr/>
        <a:lstStyle/>
        <a:p>
          <a:endParaRPr lang="en-CA"/>
        </a:p>
      </dgm:t>
    </dgm:pt>
    <dgm:pt modelId="{5C1EC7CA-3CB8-46A4-B578-0A5CEFBE43E9}" type="pres">
      <dgm:prSet presAssocID="{875A7EC0-55B8-435E-82ED-0B7CDDAC8E96}" presName="diagram" presStyleCnt="0">
        <dgm:presLayoutVars>
          <dgm:dir/>
          <dgm:animLvl val="lvl"/>
          <dgm:resizeHandles val="exact"/>
        </dgm:presLayoutVars>
      </dgm:prSet>
      <dgm:spPr/>
    </dgm:pt>
    <dgm:pt modelId="{7E4CA031-9A41-44B8-A48C-CA2E266FEA0B}" type="pres">
      <dgm:prSet presAssocID="{6DF3E4E9-831D-4208-B237-63BB17A4AB1A}" presName="compNode" presStyleCnt="0"/>
      <dgm:spPr/>
    </dgm:pt>
    <dgm:pt modelId="{D798ECCC-55C2-421D-994C-41375D55983D}" type="pres">
      <dgm:prSet presAssocID="{6DF3E4E9-831D-4208-B237-63BB17A4AB1A}" presName="childRect" presStyleLbl="bgAcc1" presStyleIdx="0" presStyleCnt="4" custLinFactNeighborX="-232" custLinFactNeighborY="813">
        <dgm:presLayoutVars>
          <dgm:bulletEnabled val="1"/>
        </dgm:presLayoutVars>
      </dgm:prSet>
      <dgm:spPr/>
    </dgm:pt>
    <dgm:pt modelId="{E76CB6B0-65CE-4BCD-92A2-E2AECD98CD25}" type="pres">
      <dgm:prSet presAssocID="{6DF3E4E9-831D-4208-B237-63BB17A4AB1A}" presName="parentText" presStyleLbl="node1" presStyleIdx="0" presStyleCnt="0">
        <dgm:presLayoutVars>
          <dgm:chMax val="0"/>
          <dgm:bulletEnabled val="1"/>
        </dgm:presLayoutVars>
      </dgm:prSet>
      <dgm:spPr/>
    </dgm:pt>
    <dgm:pt modelId="{89DFA210-B329-4B6A-9E65-FFE3E61D17A6}" type="pres">
      <dgm:prSet presAssocID="{6DF3E4E9-831D-4208-B237-63BB17A4AB1A}" presName="parentRect" presStyleLbl="alignNode1" presStyleIdx="0" presStyleCnt="4"/>
      <dgm:spPr/>
    </dgm:pt>
    <dgm:pt modelId="{AA76C662-9317-4EDB-870B-1A6884F06B35}" type="pres">
      <dgm:prSet presAssocID="{6DF3E4E9-831D-4208-B237-63BB17A4AB1A}" presName="adorn" presStyleLbl="fgAccFollowNode1" presStyleIdx="0" presStyleCnt="4" custAng="5280000"/>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77A2DE43-42C7-42B0-8110-DA18903A5AAE}" type="pres">
      <dgm:prSet presAssocID="{858E3F45-9966-4615-BC7A-7DFD849DA90C}" presName="sibTrans" presStyleLbl="sibTrans2D1" presStyleIdx="0" presStyleCnt="0"/>
      <dgm:spPr/>
    </dgm:pt>
    <dgm:pt modelId="{0EF211F8-0C8C-450E-BCFF-867C56500AFD}" type="pres">
      <dgm:prSet presAssocID="{CCB33107-3B5E-46C2-B2B3-D02147FCED2F}" presName="compNode" presStyleCnt="0"/>
      <dgm:spPr/>
    </dgm:pt>
    <dgm:pt modelId="{B75520C6-EC51-4E7D-9593-039C48057D90}" type="pres">
      <dgm:prSet presAssocID="{CCB33107-3B5E-46C2-B2B3-D02147FCED2F}" presName="childRect" presStyleLbl="bgAcc1" presStyleIdx="1" presStyleCnt="4">
        <dgm:presLayoutVars>
          <dgm:bulletEnabled val="1"/>
        </dgm:presLayoutVars>
      </dgm:prSet>
      <dgm:spPr/>
    </dgm:pt>
    <dgm:pt modelId="{3979C46F-11C5-47E6-91E7-F814021F95A1}" type="pres">
      <dgm:prSet presAssocID="{CCB33107-3B5E-46C2-B2B3-D02147FCED2F}" presName="parentText" presStyleLbl="node1" presStyleIdx="0" presStyleCnt="0">
        <dgm:presLayoutVars>
          <dgm:chMax val="0"/>
          <dgm:bulletEnabled val="1"/>
        </dgm:presLayoutVars>
      </dgm:prSet>
      <dgm:spPr/>
    </dgm:pt>
    <dgm:pt modelId="{B44057FC-791F-4215-B780-1B051EBF11C6}" type="pres">
      <dgm:prSet presAssocID="{CCB33107-3B5E-46C2-B2B3-D02147FCED2F}" presName="parentRect" presStyleLbl="alignNode1" presStyleIdx="1" presStyleCnt="4"/>
      <dgm:spPr/>
    </dgm:pt>
    <dgm:pt modelId="{3EBB9C91-80CF-49FD-A2CF-16DC634A8BAF}" type="pres">
      <dgm:prSet presAssocID="{CCB33107-3B5E-46C2-B2B3-D02147FCED2F}" presName="adorn" presStyleLbl="fgAccFollowNode1" presStyleIdx="1" presStyleCnt="4" custAng="5280000"/>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4962C2A1-5D13-47B7-B9B0-E38E019B3F07}" type="pres">
      <dgm:prSet presAssocID="{AD105BF9-4ACB-4DF1-9B4B-F6D023DF4B3C}" presName="sibTrans" presStyleLbl="sibTrans2D1" presStyleIdx="0" presStyleCnt="0"/>
      <dgm:spPr/>
    </dgm:pt>
    <dgm:pt modelId="{57C62C8E-D64E-4AD9-A4E6-EC8C783B5EDA}" type="pres">
      <dgm:prSet presAssocID="{97EDC7B9-257B-44C7-A369-43683206661B}" presName="compNode" presStyleCnt="0"/>
      <dgm:spPr/>
    </dgm:pt>
    <dgm:pt modelId="{59206FEC-CB23-4E3E-84E5-8E9B7A258F51}" type="pres">
      <dgm:prSet presAssocID="{97EDC7B9-257B-44C7-A369-43683206661B}" presName="childRect" presStyleLbl="bgAcc1" presStyleIdx="2" presStyleCnt="4">
        <dgm:presLayoutVars>
          <dgm:bulletEnabled val="1"/>
        </dgm:presLayoutVars>
      </dgm:prSet>
      <dgm:spPr/>
    </dgm:pt>
    <dgm:pt modelId="{82DDAD46-43AC-4EC4-8A3C-D31B4826410F}" type="pres">
      <dgm:prSet presAssocID="{97EDC7B9-257B-44C7-A369-43683206661B}" presName="parentText" presStyleLbl="node1" presStyleIdx="0" presStyleCnt="0">
        <dgm:presLayoutVars>
          <dgm:chMax val="0"/>
          <dgm:bulletEnabled val="1"/>
        </dgm:presLayoutVars>
      </dgm:prSet>
      <dgm:spPr/>
    </dgm:pt>
    <dgm:pt modelId="{E0D2FA31-D568-4099-B60A-FCCE0A5B7DB8}" type="pres">
      <dgm:prSet presAssocID="{97EDC7B9-257B-44C7-A369-43683206661B}" presName="parentRect" presStyleLbl="alignNode1" presStyleIdx="2" presStyleCnt="4"/>
      <dgm:spPr/>
    </dgm:pt>
    <dgm:pt modelId="{1FB0D706-3EEF-402E-B7BA-C2A7B3F789EB}" type="pres">
      <dgm:prSet presAssocID="{97EDC7B9-257B-44C7-A369-43683206661B}" presName="adorn" presStyleLbl="fgAccFollowNode1" presStyleIdx="2" presStyleCnt="4" custAng="5280000"/>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72FEE4A9-6224-4AAE-BF8D-5BED72A47DA8}" type="pres">
      <dgm:prSet presAssocID="{8DFEB0E0-1EA1-4493-A42E-314BA2B70DB9}" presName="sibTrans" presStyleLbl="sibTrans2D1" presStyleIdx="0" presStyleCnt="0"/>
      <dgm:spPr/>
    </dgm:pt>
    <dgm:pt modelId="{5F9BF827-F4D2-4788-B8CB-FAD069AF5761}" type="pres">
      <dgm:prSet presAssocID="{4F2BC5F6-1C6B-45C7-9C62-FCA691A771AC}" presName="compNode" presStyleCnt="0"/>
      <dgm:spPr/>
    </dgm:pt>
    <dgm:pt modelId="{86B8ADC7-AAFA-4FD0-ACFC-E215E697FCA6}" type="pres">
      <dgm:prSet presAssocID="{4F2BC5F6-1C6B-45C7-9C62-FCA691A771AC}" presName="childRect" presStyleLbl="bgAcc1" presStyleIdx="3" presStyleCnt="4">
        <dgm:presLayoutVars>
          <dgm:bulletEnabled val="1"/>
        </dgm:presLayoutVars>
      </dgm:prSet>
      <dgm:spPr/>
    </dgm:pt>
    <dgm:pt modelId="{F29D9E60-1610-47F8-BA3F-291FE03E4530}" type="pres">
      <dgm:prSet presAssocID="{4F2BC5F6-1C6B-45C7-9C62-FCA691A771AC}" presName="parentText" presStyleLbl="node1" presStyleIdx="0" presStyleCnt="0">
        <dgm:presLayoutVars>
          <dgm:chMax val="0"/>
          <dgm:bulletEnabled val="1"/>
        </dgm:presLayoutVars>
      </dgm:prSet>
      <dgm:spPr/>
    </dgm:pt>
    <dgm:pt modelId="{5AA57910-206D-4F0D-AC94-57B741222596}" type="pres">
      <dgm:prSet presAssocID="{4F2BC5F6-1C6B-45C7-9C62-FCA691A771AC}" presName="parentRect" presStyleLbl="alignNode1" presStyleIdx="3" presStyleCnt="4"/>
      <dgm:spPr/>
    </dgm:pt>
    <dgm:pt modelId="{66039B40-DE20-4EDD-A980-5C3EB4BCFA0A}" type="pres">
      <dgm:prSet presAssocID="{4F2BC5F6-1C6B-45C7-9C62-FCA691A771AC}" presName="adorn" presStyleLbl="fgAccFollowNode1" presStyleIdx="3" presStyleCnt="4" custAng="5280000"/>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Lst>
  <dgm:cxnLst>
    <dgm:cxn modelId="{1A7C4C03-AF66-4DDD-9EA2-DAE7544F330C}" type="presOf" srcId="{5CC26576-A790-4BBB-803C-62880E8388CE}" destId="{D798ECCC-55C2-421D-994C-41375D55983D}" srcOrd="0" destOrd="4" presId="urn:microsoft.com/office/officeart/2005/8/layout/bList2"/>
    <dgm:cxn modelId="{FBACD806-1285-4540-831B-03DADFCE35C5}" srcId="{875A7EC0-55B8-435E-82ED-0B7CDDAC8E96}" destId="{97EDC7B9-257B-44C7-A369-43683206661B}" srcOrd="2" destOrd="0" parTransId="{29BD7434-88BD-4302-B8CC-ED49290E07D9}" sibTransId="{8DFEB0E0-1EA1-4493-A42E-314BA2B70DB9}"/>
    <dgm:cxn modelId="{BAFFED08-5D28-44A3-85AF-4B9E576B5648}" srcId="{6DF3E4E9-831D-4208-B237-63BB17A4AB1A}" destId="{7DE7BA3E-2742-480B-8B0D-0846B056318E}" srcOrd="0" destOrd="0" parTransId="{94A3A9CB-05E5-4E04-B03F-E75434952A7F}" sibTransId="{5A9B5CCF-C161-4B5B-A644-17F50FC6D83C}"/>
    <dgm:cxn modelId="{CF67300C-8614-4525-8249-C77F9DA2FBAF}" type="presOf" srcId="{4F2BC5F6-1C6B-45C7-9C62-FCA691A771AC}" destId="{5AA57910-206D-4F0D-AC94-57B741222596}" srcOrd="1" destOrd="0" presId="urn:microsoft.com/office/officeart/2005/8/layout/bList2"/>
    <dgm:cxn modelId="{F56C6F11-3826-482A-9249-45B268FB8C66}" srcId="{4F2BC5F6-1C6B-45C7-9C62-FCA691A771AC}" destId="{EC34CDBE-A8DD-4375-B3D8-32AEE3376242}" srcOrd="0" destOrd="0" parTransId="{8F20B398-DFAE-4598-BA9D-8FF35D1362C2}" sibTransId="{821C0608-584B-416B-8793-7E4C603C1633}"/>
    <dgm:cxn modelId="{40366712-AC0D-40D3-BA00-114FF5C32212}" srcId="{CCB33107-3B5E-46C2-B2B3-D02147FCED2F}" destId="{BC1BC840-488A-4725-B266-1F2B3F25268A}" srcOrd="4" destOrd="0" parTransId="{879350B2-A227-45B1-A585-9C9DDD76D034}" sibTransId="{DB922080-AE2D-47BE-B261-43292BD1CB42}"/>
    <dgm:cxn modelId="{5C402618-7379-4326-A124-5332C062EF5E}" type="presOf" srcId="{AF7A4821-E69F-4B94-BAF2-43A9576374B0}" destId="{D798ECCC-55C2-421D-994C-41375D55983D}" srcOrd="0" destOrd="9" presId="urn:microsoft.com/office/officeart/2005/8/layout/bList2"/>
    <dgm:cxn modelId="{7FFCFA2B-6A2E-473F-B3B0-88608F37D9D0}" type="presOf" srcId="{53EA51A2-DF41-4522-8E84-8692008BF97D}" destId="{D798ECCC-55C2-421D-994C-41375D55983D}" srcOrd="0" destOrd="5" presId="urn:microsoft.com/office/officeart/2005/8/layout/bList2"/>
    <dgm:cxn modelId="{1190992C-F9CD-4336-8D22-757AE18FCED3}" srcId="{CCB33107-3B5E-46C2-B2B3-D02147FCED2F}" destId="{0841C2FD-C678-4F1F-BA15-C570EE397F10}" srcOrd="0" destOrd="0" parTransId="{7B12FF7D-727C-4B95-8679-9909F0A5A495}" sibTransId="{2281F0CE-6A50-4206-88EB-7972469155DC}"/>
    <dgm:cxn modelId="{7DE2B92D-0DB3-4C86-8A92-3F3AB3842962}" srcId="{6DF3E4E9-831D-4208-B237-63BB17A4AB1A}" destId="{1AF0A00C-0385-4D54-A09C-FCA4AD82229A}" srcOrd="3" destOrd="0" parTransId="{71914B9B-BB0C-4330-9B6E-4A1736C45CCC}" sibTransId="{97DE06FE-394C-4F85-AD98-48AAB4588711}"/>
    <dgm:cxn modelId="{72CA392E-17E3-4AC8-A362-4427658C0397}" type="presOf" srcId="{51BB96A5-070B-4742-8DBB-61C1BFF574C1}" destId="{D798ECCC-55C2-421D-994C-41375D55983D}" srcOrd="0" destOrd="7" presId="urn:microsoft.com/office/officeart/2005/8/layout/bList2"/>
    <dgm:cxn modelId="{67CDFB33-BB53-476E-94A0-3D2A9D44B308}" srcId="{CCB33107-3B5E-46C2-B2B3-D02147FCED2F}" destId="{629DB9DF-34FD-4AFD-90BF-8375CF54C3EC}" srcOrd="1" destOrd="0" parTransId="{D7ACBE33-F0E1-4AD3-B8F6-51067FD2224F}" sibTransId="{64B60079-ECF6-4875-9C70-68B0BCBB8C6B}"/>
    <dgm:cxn modelId="{CD3C0B34-868B-4C32-9DDB-7A89758ED455}" type="presOf" srcId="{743424AF-E0E9-4909-8BC6-670A51DB3661}" destId="{86B8ADC7-AAFA-4FD0-ACFC-E215E697FCA6}" srcOrd="0" destOrd="1" presId="urn:microsoft.com/office/officeart/2005/8/layout/bList2"/>
    <dgm:cxn modelId="{D7115336-7346-4F6C-B9EE-03935D229103}" type="presOf" srcId="{52C86ACA-82C1-4B0A-8816-9909DDD2E342}" destId="{B75520C6-EC51-4E7D-9593-039C48057D90}" srcOrd="0" destOrd="5" presId="urn:microsoft.com/office/officeart/2005/8/layout/bList2"/>
    <dgm:cxn modelId="{E0DCBF39-D85A-4E26-A2DA-48C2BE895D9C}" srcId="{875A7EC0-55B8-435E-82ED-0B7CDDAC8E96}" destId="{4F2BC5F6-1C6B-45C7-9C62-FCA691A771AC}" srcOrd="3" destOrd="0" parTransId="{C33DDCFD-24DE-4A69-9DD5-E25BC9401203}" sibTransId="{7B7B727D-ACCE-4242-9AEC-77D9A504490B}"/>
    <dgm:cxn modelId="{6682383D-A4DD-4888-AAC2-35A2420CB394}" type="presOf" srcId="{CCB33107-3B5E-46C2-B2B3-D02147FCED2F}" destId="{B44057FC-791F-4215-B780-1B051EBF11C6}" srcOrd="1" destOrd="0" presId="urn:microsoft.com/office/officeart/2005/8/layout/bList2"/>
    <dgm:cxn modelId="{40D0E55E-FCF4-4044-8592-6420B54B6382}" type="presOf" srcId="{4F2BC5F6-1C6B-45C7-9C62-FCA691A771AC}" destId="{F29D9E60-1610-47F8-BA3F-291FE03E4530}" srcOrd="0" destOrd="0" presId="urn:microsoft.com/office/officeart/2005/8/layout/bList2"/>
    <dgm:cxn modelId="{5F9B505F-2A1F-4441-A0A2-10189DE655B6}" srcId="{6DF3E4E9-831D-4208-B237-63BB17A4AB1A}" destId="{5CC26576-A790-4BBB-803C-62880E8388CE}" srcOrd="4" destOrd="0" parTransId="{7781AE8C-C073-40FF-85EF-7F0FF9E203D4}" sibTransId="{947B972B-9271-4041-AFED-9F0B55ACE864}"/>
    <dgm:cxn modelId="{1699E460-2907-473D-8CB5-908A06964B32}" type="presOf" srcId="{858E3F45-9966-4615-BC7A-7DFD849DA90C}" destId="{77A2DE43-42C7-42B0-8110-DA18903A5AAE}" srcOrd="0" destOrd="0" presId="urn:microsoft.com/office/officeart/2005/8/layout/bList2"/>
    <dgm:cxn modelId="{F0907262-DCB5-4845-AAF6-35D648335592}" type="presOf" srcId="{BC1BC840-488A-4725-B266-1F2B3F25268A}" destId="{B75520C6-EC51-4E7D-9593-039C48057D90}" srcOrd="0" destOrd="4" presId="urn:microsoft.com/office/officeart/2005/8/layout/bList2"/>
    <dgm:cxn modelId="{07E50B66-507E-45DB-97E3-A9F9F1B084CE}" type="presOf" srcId="{A494DE18-0296-47D4-B08E-47A97C988588}" destId="{D798ECCC-55C2-421D-994C-41375D55983D}" srcOrd="0" destOrd="6" presId="urn:microsoft.com/office/officeart/2005/8/layout/bList2"/>
    <dgm:cxn modelId="{D5644A6A-00B8-4DC4-A503-72E837A52B1D}" type="presOf" srcId="{AD105BF9-4ACB-4DF1-9B4B-F6D023DF4B3C}" destId="{4962C2A1-5D13-47B7-B9B0-E38E019B3F07}" srcOrd="0" destOrd="0" presId="urn:microsoft.com/office/officeart/2005/8/layout/bList2"/>
    <dgm:cxn modelId="{E7B7B54A-6687-4B43-95A3-FE63BCEE1EC7}" srcId="{6DF3E4E9-831D-4208-B237-63BB17A4AB1A}" destId="{00209813-1F02-42E7-A974-848C2B39E915}" srcOrd="2" destOrd="0" parTransId="{10551BFE-D4F6-470B-8758-8DD482634601}" sibTransId="{64501055-2025-4D6D-8324-CE730AF1299A}"/>
    <dgm:cxn modelId="{CE4BFE4F-FD90-46D9-A8BC-61A33139D210}" type="presOf" srcId="{7DE7BA3E-2742-480B-8B0D-0846B056318E}" destId="{D798ECCC-55C2-421D-994C-41375D55983D}" srcOrd="0" destOrd="0" presId="urn:microsoft.com/office/officeart/2005/8/layout/bList2"/>
    <dgm:cxn modelId="{1CE87452-91FA-4603-ACF1-4F775949CB01}" srcId="{CCB33107-3B5E-46C2-B2B3-D02147FCED2F}" destId="{52C86ACA-82C1-4B0A-8816-9909DDD2E342}" srcOrd="5" destOrd="0" parTransId="{98F92B60-DD07-4A5B-B169-EDCF721346A6}" sibTransId="{DEE436CB-77A3-4578-A2CE-E80853D00B41}"/>
    <dgm:cxn modelId="{49A1C653-BB60-497C-B429-28989EC114B9}" srcId="{CCB33107-3B5E-46C2-B2B3-D02147FCED2F}" destId="{26BDC482-8272-435D-8846-E9C71315D735}" srcOrd="2" destOrd="0" parTransId="{CDC02824-F58B-469B-9026-6A2E214E1F22}" sibTransId="{7D9FC16C-A921-4CAE-9AD4-D2C21DFC4B6E}"/>
    <dgm:cxn modelId="{DBE87A59-D2B2-4738-8204-6D6426F51BAC}" srcId="{6DF3E4E9-831D-4208-B237-63BB17A4AB1A}" destId="{53EA51A2-DF41-4522-8E84-8692008BF97D}" srcOrd="5" destOrd="0" parTransId="{D3CBCBF9-27B7-4BA9-B897-5D53D495B0A1}" sibTransId="{40675D28-9EDD-4AFC-8B68-04ACDB65593D}"/>
    <dgm:cxn modelId="{12E5AC83-F06E-4967-B485-3820841A71E4}" srcId="{6DF3E4E9-831D-4208-B237-63BB17A4AB1A}" destId="{3678589D-6255-4E71-B91E-F1143A11FD28}" srcOrd="10" destOrd="0" parTransId="{FD3DCF73-0D75-47B3-8067-DFCA6A12E87F}" sibTransId="{76713FE8-E6CE-41EF-9034-2389F3875258}"/>
    <dgm:cxn modelId="{818B4284-FA19-4A88-A826-90D4275DC377}" type="presOf" srcId="{EC34CDBE-A8DD-4375-B3D8-32AEE3376242}" destId="{86B8ADC7-AAFA-4FD0-ACFC-E215E697FCA6}" srcOrd="0" destOrd="0" presId="urn:microsoft.com/office/officeart/2005/8/layout/bList2"/>
    <dgm:cxn modelId="{771F4185-B6EB-46C8-9740-48B4F00A1959}" type="presOf" srcId="{1422A49C-9F8B-4FDA-8759-7C2BCB9AA601}" destId="{B75520C6-EC51-4E7D-9593-039C48057D90}" srcOrd="0" destOrd="6" presId="urn:microsoft.com/office/officeart/2005/8/layout/bList2"/>
    <dgm:cxn modelId="{1C969487-D31A-43EE-B5C3-C5E2C98F8533}" type="presOf" srcId="{6DF3E4E9-831D-4208-B237-63BB17A4AB1A}" destId="{89DFA210-B329-4B6A-9E65-FFE3E61D17A6}" srcOrd="1" destOrd="0" presId="urn:microsoft.com/office/officeart/2005/8/layout/bList2"/>
    <dgm:cxn modelId="{51F6F08C-2A07-4EB8-8C3A-6CE90B2FF492}" type="presOf" srcId="{1AF0A00C-0385-4D54-A09C-FCA4AD82229A}" destId="{D798ECCC-55C2-421D-994C-41375D55983D}" srcOrd="0" destOrd="3" presId="urn:microsoft.com/office/officeart/2005/8/layout/bList2"/>
    <dgm:cxn modelId="{0816A594-F900-4903-9E4C-429319005F6A}" srcId="{97EDC7B9-257B-44C7-A369-43683206661B}" destId="{7495E8F7-35E1-4D8B-9240-6DA2D0AB6D5E}" srcOrd="1" destOrd="0" parTransId="{E5BC8041-E50E-4248-B72E-745948225021}" sibTransId="{04164107-B8FD-4D05-8F56-1548AA6615E8}"/>
    <dgm:cxn modelId="{C85E02A2-1135-4E08-9F5F-58C8DB1AD156}" type="presOf" srcId="{629DB9DF-34FD-4AFD-90BF-8375CF54C3EC}" destId="{B75520C6-EC51-4E7D-9593-039C48057D90}" srcOrd="0" destOrd="1" presId="urn:microsoft.com/office/officeart/2005/8/layout/bList2"/>
    <dgm:cxn modelId="{814E5AA7-4777-4D6A-89AD-7BE7FB97EBFC}" type="presOf" srcId="{6DF3E4E9-831D-4208-B237-63BB17A4AB1A}" destId="{E76CB6B0-65CE-4BCD-92A2-E2AECD98CD25}" srcOrd="0" destOrd="0" presId="urn:microsoft.com/office/officeart/2005/8/layout/bList2"/>
    <dgm:cxn modelId="{DCF02FA9-6519-42EA-806D-3005A12463B6}" type="presOf" srcId="{BED28D98-F8B0-449A-956B-60C6017CF283}" destId="{59206FEC-CB23-4E3E-84E5-8E9B7A258F51}" srcOrd="0" destOrd="0" presId="urn:microsoft.com/office/officeart/2005/8/layout/bList2"/>
    <dgm:cxn modelId="{9935CDAE-994C-4292-8D69-4EA7A88E54D4}" type="presOf" srcId="{A0D57254-3679-4793-B37D-562629F5DE7C}" destId="{B75520C6-EC51-4E7D-9593-039C48057D90}" srcOrd="0" destOrd="3" presId="urn:microsoft.com/office/officeart/2005/8/layout/bList2"/>
    <dgm:cxn modelId="{19783EB4-0F89-46F1-A3B7-1FB5EDF7B06B}" type="presOf" srcId="{00209813-1F02-42E7-A974-848C2B39E915}" destId="{D798ECCC-55C2-421D-994C-41375D55983D}" srcOrd="0" destOrd="2" presId="urn:microsoft.com/office/officeart/2005/8/layout/bList2"/>
    <dgm:cxn modelId="{96B25CB5-DFBA-49BA-B936-871F33E836F3}" srcId="{CCB33107-3B5E-46C2-B2B3-D02147FCED2F}" destId="{A0D57254-3679-4793-B37D-562629F5DE7C}" srcOrd="3" destOrd="0" parTransId="{DF00B8A9-F6C4-4516-97F8-EA7DE5E26848}" sibTransId="{E64E8035-8ED4-46E4-8B65-CC4AAD23297C}"/>
    <dgm:cxn modelId="{0B6C38B8-6051-4F86-80A9-366655EFE031}" srcId="{6DF3E4E9-831D-4208-B237-63BB17A4AB1A}" destId="{51BB96A5-070B-4742-8DBB-61C1BFF574C1}" srcOrd="7" destOrd="0" parTransId="{647D9C59-35F5-4BFE-A2C2-6C5F54FD44A9}" sibTransId="{7ADAAF23-8881-49DE-8016-5FC85073146A}"/>
    <dgm:cxn modelId="{6E32FDBB-01A6-4A32-8451-329FFD0EB324}" srcId="{875A7EC0-55B8-435E-82ED-0B7CDDAC8E96}" destId="{CCB33107-3B5E-46C2-B2B3-D02147FCED2F}" srcOrd="1" destOrd="0" parTransId="{767968E7-DE87-4008-AED4-D364D24ED9E2}" sibTransId="{AD105BF9-4ACB-4DF1-9B4B-F6D023DF4B3C}"/>
    <dgm:cxn modelId="{7AC239BF-675F-4037-9C9F-685957AA07D6}" type="presOf" srcId="{26BDC482-8272-435D-8846-E9C71315D735}" destId="{B75520C6-EC51-4E7D-9593-039C48057D90}" srcOrd="0" destOrd="2" presId="urn:microsoft.com/office/officeart/2005/8/layout/bList2"/>
    <dgm:cxn modelId="{712E79C4-C807-4063-807C-0B1C064784AF}" srcId="{6DF3E4E9-831D-4208-B237-63BB17A4AB1A}" destId="{A494DE18-0296-47D4-B08E-47A97C988588}" srcOrd="6" destOrd="0" parTransId="{D2D99F98-F9CE-4F9F-902B-8BD4BF1DEEC8}" sibTransId="{160944BC-BCA4-49DF-88AD-5B30B6645428}"/>
    <dgm:cxn modelId="{0A6FAEC4-3DE3-4B2F-AB97-AD91245AA370}" type="presOf" srcId="{0841C2FD-C678-4F1F-BA15-C570EE397F10}" destId="{B75520C6-EC51-4E7D-9593-039C48057D90}" srcOrd="0" destOrd="0" presId="urn:microsoft.com/office/officeart/2005/8/layout/bList2"/>
    <dgm:cxn modelId="{4791E1C7-249B-4071-8EFF-C762B383F97F}" type="presOf" srcId="{156AF56B-EE7B-41D6-BE45-D092B321EADD}" destId="{D798ECCC-55C2-421D-994C-41375D55983D}" srcOrd="0" destOrd="1" presId="urn:microsoft.com/office/officeart/2005/8/layout/bList2"/>
    <dgm:cxn modelId="{142F02D8-1EA9-4327-B988-927646B07846}" type="presOf" srcId="{7495E8F7-35E1-4D8B-9240-6DA2D0AB6D5E}" destId="{59206FEC-CB23-4E3E-84E5-8E9B7A258F51}" srcOrd="0" destOrd="1" presId="urn:microsoft.com/office/officeart/2005/8/layout/bList2"/>
    <dgm:cxn modelId="{A5673CDB-F7CF-4DE3-B26C-3865C9828569}" type="presOf" srcId="{CCB33107-3B5E-46C2-B2B3-D02147FCED2F}" destId="{3979C46F-11C5-47E6-91E7-F814021F95A1}" srcOrd="0" destOrd="0" presId="urn:microsoft.com/office/officeart/2005/8/layout/bList2"/>
    <dgm:cxn modelId="{89C39CDC-5A58-46F9-87AC-5FE8997B1D55}" srcId="{6DF3E4E9-831D-4208-B237-63BB17A4AB1A}" destId="{AF7A4821-E69F-4B94-BAF2-43A9576374B0}" srcOrd="9" destOrd="0" parTransId="{060861E5-2CAE-4D94-81C3-65CF521A7F49}" sibTransId="{B6D7D5CD-4396-4CFE-87A0-C98FE9C14128}"/>
    <dgm:cxn modelId="{4E5191E4-2D4A-4888-99C6-1659B64D3F62}" srcId="{6DF3E4E9-831D-4208-B237-63BB17A4AB1A}" destId="{156AF56B-EE7B-41D6-BE45-D092B321EADD}" srcOrd="1" destOrd="0" parTransId="{7E4878C1-713F-4959-ADF5-7D61EF12F49A}" sibTransId="{DE34636F-1159-4DEE-8D33-32957D0534EE}"/>
    <dgm:cxn modelId="{D43CF2E5-369C-4CD3-9FB4-03FD13A05B99}" type="presOf" srcId="{8DFEB0E0-1EA1-4493-A42E-314BA2B70DB9}" destId="{72FEE4A9-6224-4AAE-BF8D-5BED72A47DA8}" srcOrd="0" destOrd="0" presId="urn:microsoft.com/office/officeart/2005/8/layout/bList2"/>
    <dgm:cxn modelId="{77F012EC-9134-46AB-BC53-74D152890FE9}" type="presOf" srcId="{97EDC7B9-257B-44C7-A369-43683206661B}" destId="{E0D2FA31-D568-4099-B60A-FCCE0A5B7DB8}" srcOrd="1" destOrd="0" presId="urn:microsoft.com/office/officeart/2005/8/layout/bList2"/>
    <dgm:cxn modelId="{1DDB4AEC-0D95-4F0E-A3C8-251E6EF9DFA8}" srcId="{6DF3E4E9-831D-4208-B237-63BB17A4AB1A}" destId="{65FAD55B-52C3-4BF7-AF5C-3C12A0FC2D64}" srcOrd="8" destOrd="0" parTransId="{4E0211A5-F3E7-4F98-B00E-8B20EA7D509D}" sibTransId="{0087C05A-51EC-4399-84C9-6B6696B91D23}"/>
    <dgm:cxn modelId="{44538EED-28DB-4EBF-A5E4-83B8080A20A6}" srcId="{875A7EC0-55B8-435E-82ED-0B7CDDAC8E96}" destId="{6DF3E4E9-831D-4208-B237-63BB17A4AB1A}" srcOrd="0" destOrd="0" parTransId="{AD0604A1-A54C-4410-98C8-439A5F40B8B1}" sibTransId="{858E3F45-9966-4615-BC7A-7DFD849DA90C}"/>
    <dgm:cxn modelId="{39779FEE-B3C3-4656-BAC6-F51A1E1E3847}" srcId="{4F2BC5F6-1C6B-45C7-9C62-FCA691A771AC}" destId="{743424AF-E0E9-4909-8BC6-670A51DB3661}" srcOrd="1" destOrd="0" parTransId="{29B2E155-6E3F-4099-8953-4DC53FA818E3}" sibTransId="{19967D78-10D6-454C-89E3-581366BAE141}"/>
    <dgm:cxn modelId="{52277AF0-6E77-4036-BC29-E78CF2729BCA}" type="presOf" srcId="{65FAD55B-52C3-4BF7-AF5C-3C12A0FC2D64}" destId="{D798ECCC-55C2-421D-994C-41375D55983D}" srcOrd="0" destOrd="8" presId="urn:microsoft.com/office/officeart/2005/8/layout/bList2"/>
    <dgm:cxn modelId="{2BB9E5F1-BA9A-4B89-97E6-E3C5672940F9}" srcId="{CCB33107-3B5E-46C2-B2B3-D02147FCED2F}" destId="{1422A49C-9F8B-4FDA-8759-7C2BCB9AA601}" srcOrd="6" destOrd="0" parTransId="{8CC33A41-FA38-4769-AD00-C190C60220F0}" sibTransId="{1DBFFB0D-64D8-4559-8DDF-F040799A3A47}"/>
    <dgm:cxn modelId="{4B950EF7-5410-47DD-8829-F872633F807B}" type="presOf" srcId="{875A7EC0-55B8-435E-82ED-0B7CDDAC8E96}" destId="{5C1EC7CA-3CB8-46A4-B578-0A5CEFBE43E9}" srcOrd="0" destOrd="0" presId="urn:microsoft.com/office/officeart/2005/8/layout/bList2"/>
    <dgm:cxn modelId="{D233D4F9-9BB9-473D-BD40-E0691C0166C9}" srcId="{97EDC7B9-257B-44C7-A369-43683206661B}" destId="{BED28D98-F8B0-449A-956B-60C6017CF283}" srcOrd="0" destOrd="0" parTransId="{602A6B3F-6532-480C-983A-DA1E214A0F6C}" sibTransId="{0BE383F9-3543-41EC-8260-8500242B6611}"/>
    <dgm:cxn modelId="{435D04FC-E0B2-4696-B05E-F2E6A41AED1B}" type="presOf" srcId="{97EDC7B9-257B-44C7-A369-43683206661B}" destId="{82DDAD46-43AC-4EC4-8A3C-D31B4826410F}" srcOrd="0" destOrd="0" presId="urn:microsoft.com/office/officeart/2005/8/layout/bList2"/>
    <dgm:cxn modelId="{3C75F6FE-F013-4A0F-AE9D-9A435DF01DB3}" type="presOf" srcId="{3678589D-6255-4E71-B91E-F1143A11FD28}" destId="{D798ECCC-55C2-421D-994C-41375D55983D}" srcOrd="0" destOrd="10" presId="urn:microsoft.com/office/officeart/2005/8/layout/bList2"/>
    <dgm:cxn modelId="{C016F132-F108-43CB-9F7C-7E350C208D25}" type="presParOf" srcId="{5C1EC7CA-3CB8-46A4-B578-0A5CEFBE43E9}" destId="{7E4CA031-9A41-44B8-A48C-CA2E266FEA0B}" srcOrd="0" destOrd="0" presId="urn:microsoft.com/office/officeart/2005/8/layout/bList2"/>
    <dgm:cxn modelId="{B332C190-68F4-40F5-A144-1D1D5A7B1CCE}" type="presParOf" srcId="{7E4CA031-9A41-44B8-A48C-CA2E266FEA0B}" destId="{D798ECCC-55C2-421D-994C-41375D55983D}" srcOrd="0" destOrd="0" presId="urn:microsoft.com/office/officeart/2005/8/layout/bList2"/>
    <dgm:cxn modelId="{F252050A-3B85-4C36-93F4-228A3F7AD8D6}" type="presParOf" srcId="{7E4CA031-9A41-44B8-A48C-CA2E266FEA0B}" destId="{E76CB6B0-65CE-4BCD-92A2-E2AECD98CD25}" srcOrd="1" destOrd="0" presId="urn:microsoft.com/office/officeart/2005/8/layout/bList2"/>
    <dgm:cxn modelId="{7ED60B86-F913-4FEA-9EDD-8C112AC0616E}" type="presParOf" srcId="{7E4CA031-9A41-44B8-A48C-CA2E266FEA0B}" destId="{89DFA210-B329-4B6A-9E65-FFE3E61D17A6}" srcOrd="2" destOrd="0" presId="urn:microsoft.com/office/officeart/2005/8/layout/bList2"/>
    <dgm:cxn modelId="{FA6B9A40-3445-4BA7-B661-C0844FFCAD00}" type="presParOf" srcId="{7E4CA031-9A41-44B8-A48C-CA2E266FEA0B}" destId="{AA76C662-9317-4EDB-870B-1A6884F06B35}" srcOrd="3" destOrd="0" presId="urn:microsoft.com/office/officeart/2005/8/layout/bList2"/>
    <dgm:cxn modelId="{90C78A55-A812-45DC-B71A-127A09C11624}" type="presParOf" srcId="{5C1EC7CA-3CB8-46A4-B578-0A5CEFBE43E9}" destId="{77A2DE43-42C7-42B0-8110-DA18903A5AAE}" srcOrd="1" destOrd="0" presId="urn:microsoft.com/office/officeart/2005/8/layout/bList2"/>
    <dgm:cxn modelId="{8288B43A-EA70-4EE8-B386-711B0CB0A179}" type="presParOf" srcId="{5C1EC7CA-3CB8-46A4-B578-0A5CEFBE43E9}" destId="{0EF211F8-0C8C-450E-BCFF-867C56500AFD}" srcOrd="2" destOrd="0" presId="urn:microsoft.com/office/officeart/2005/8/layout/bList2"/>
    <dgm:cxn modelId="{E28E0213-763A-4EBB-A82A-205C9AE6548F}" type="presParOf" srcId="{0EF211F8-0C8C-450E-BCFF-867C56500AFD}" destId="{B75520C6-EC51-4E7D-9593-039C48057D90}" srcOrd="0" destOrd="0" presId="urn:microsoft.com/office/officeart/2005/8/layout/bList2"/>
    <dgm:cxn modelId="{D63F7F9E-2C1D-4DC9-9760-C7E85F38B3DC}" type="presParOf" srcId="{0EF211F8-0C8C-450E-BCFF-867C56500AFD}" destId="{3979C46F-11C5-47E6-91E7-F814021F95A1}" srcOrd="1" destOrd="0" presId="urn:microsoft.com/office/officeart/2005/8/layout/bList2"/>
    <dgm:cxn modelId="{DDDBC377-949E-4368-8EE0-7DCC49773C12}" type="presParOf" srcId="{0EF211F8-0C8C-450E-BCFF-867C56500AFD}" destId="{B44057FC-791F-4215-B780-1B051EBF11C6}" srcOrd="2" destOrd="0" presId="urn:microsoft.com/office/officeart/2005/8/layout/bList2"/>
    <dgm:cxn modelId="{567918C0-E590-4BD9-9CD2-FED96FD64B2E}" type="presParOf" srcId="{0EF211F8-0C8C-450E-BCFF-867C56500AFD}" destId="{3EBB9C91-80CF-49FD-A2CF-16DC634A8BAF}" srcOrd="3" destOrd="0" presId="urn:microsoft.com/office/officeart/2005/8/layout/bList2"/>
    <dgm:cxn modelId="{77D33FAF-8523-4A50-9958-6C9761672552}" type="presParOf" srcId="{5C1EC7CA-3CB8-46A4-B578-0A5CEFBE43E9}" destId="{4962C2A1-5D13-47B7-B9B0-E38E019B3F07}" srcOrd="3" destOrd="0" presId="urn:microsoft.com/office/officeart/2005/8/layout/bList2"/>
    <dgm:cxn modelId="{22E6E6FA-9C75-4239-A497-123E1EACEB15}" type="presParOf" srcId="{5C1EC7CA-3CB8-46A4-B578-0A5CEFBE43E9}" destId="{57C62C8E-D64E-4AD9-A4E6-EC8C783B5EDA}" srcOrd="4" destOrd="0" presId="urn:microsoft.com/office/officeart/2005/8/layout/bList2"/>
    <dgm:cxn modelId="{56ECDE15-648B-4E1B-919E-298C2EDC03B7}" type="presParOf" srcId="{57C62C8E-D64E-4AD9-A4E6-EC8C783B5EDA}" destId="{59206FEC-CB23-4E3E-84E5-8E9B7A258F51}" srcOrd="0" destOrd="0" presId="urn:microsoft.com/office/officeart/2005/8/layout/bList2"/>
    <dgm:cxn modelId="{8DD314B8-E2A6-4542-87DD-89257DFB6AF5}" type="presParOf" srcId="{57C62C8E-D64E-4AD9-A4E6-EC8C783B5EDA}" destId="{82DDAD46-43AC-4EC4-8A3C-D31B4826410F}" srcOrd="1" destOrd="0" presId="urn:microsoft.com/office/officeart/2005/8/layout/bList2"/>
    <dgm:cxn modelId="{0B6CD695-5579-4633-8891-764B4F503A51}" type="presParOf" srcId="{57C62C8E-D64E-4AD9-A4E6-EC8C783B5EDA}" destId="{E0D2FA31-D568-4099-B60A-FCCE0A5B7DB8}" srcOrd="2" destOrd="0" presId="urn:microsoft.com/office/officeart/2005/8/layout/bList2"/>
    <dgm:cxn modelId="{EC4EBAD1-1333-47AD-9FDF-41FE6D481A03}" type="presParOf" srcId="{57C62C8E-D64E-4AD9-A4E6-EC8C783B5EDA}" destId="{1FB0D706-3EEF-402E-B7BA-C2A7B3F789EB}" srcOrd="3" destOrd="0" presId="urn:microsoft.com/office/officeart/2005/8/layout/bList2"/>
    <dgm:cxn modelId="{DAA2A0CE-D26E-4D73-89F4-CEBFCA2AA38E}" type="presParOf" srcId="{5C1EC7CA-3CB8-46A4-B578-0A5CEFBE43E9}" destId="{72FEE4A9-6224-4AAE-BF8D-5BED72A47DA8}" srcOrd="5" destOrd="0" presId="urn:microsoft.com/office/officeart/2005/8/layout/bList2"/>
    <dgm:cxn modelId="{1F8D1A21-3984-42D7-8949-341A88B28ED0}" type="presParOf" srcId="{5C1EC7CA-3CB8-46A4-B578-0A5CEFBE43E9}" destId="{5F9BF827-F4D2-4788-B8CB-FAD069AF5761}" srcOrd="6" destOrd="0" presId="urn:microsoft.com/office/officeart/2005/8/layout/bList2"/>
    <dgm:cxn modelId="{B6C3187D-E644-459D-9E69-327C72117F09}" type="presParOf" srcId="{5F9BF827-F4D2-4788-B8CB-FAD069AF5761}" destId="{86B8ADC7-AAFA-4FD0-ACFC-E215E697FCA6}" srcOrd="0" destOrd="0" presId="urn:microsoft.com/office/officeart/2005/8/layout/bList2"/>
    <dgm:cxn modelId="{04C18C2B-F587-47D4-A678-BC469C302220}" type="presParOf" srcId="{5F9BF827-F4D2-4788-B8CB-FAD069AF5761}" destId="{F29D9E60-1610-47F8-BA3F-291FE03E4530}" srcOrd="1" destOrd="0" presId="urn:microsoft.com/office/officeart/2005/8/layout/bList2"/>
    <dgm:cxn modelId="{5D1D3AA9-81FF-4B02-B539-23685635C477}" type="presParOf" srcId="{5F9BF827-F4D2-4788-B8CB-FAD069AF5761}" destId="{5AA57910-206D-4F0D-AC94-57B741222596}" srcOrd="2" destOrd="0" presId="urn:microsoft.com/office/officeart/2005/8/layout/bList2"/>
    <dgm:cxn modelId="{2D1E73D1-50DB-4EF5-97A9-716853C5ADFC}" type="presParOf" srcId="{5F9BF827-F4D2-4788-B8CB-FAD069AF5761}" destId="{66039B40-DE20-4EDD-A980-5C3EB4BCFA0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3F6B23-A5B1-4E52-9B73-B028FDCAFCA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CA"/>
        </a:p>
      </dgm:t>
    </dgm:pt>
    <dgm:pt modelId="{BE485E28-FA4B-4B50-837E-E577D5E0A558}">
      <dgm:prSet/>
      <dgm:spPr/>
      <dgm:t>
        <a:bodyPr/>
        <a:lstStyle/>
        <a:p>
          <a:r>
            <a:rPr lang="en-CA"/>
            <a:t>Fun Facts</a:t>
          </a:r>
        </a:p>
      </dgm:t>
    </dgm:pt>
    <dgm:pt modelId="{18DDEE1A-963C-44C1-BD0E-61A2D87344E3}" type="parTrans" cxnId="{47816CE0-DE09-4956-94C0-7E4B29C92E43}">
      <dgm:prSet/>
      <dgm:spPr/>
      <dgm:t>
        <a:bodyPr/>
        <a:lstStyle/>
        <a:p>
          <a:endParaRPr lang="en-CA"/>
        </a:p>
      </dgm:t>
    </dgm:pt>
    <dgm:pt modelId="{809EF4E2-14EE-4041-92B8-05DF404178C9}" type="sibTrans" cxnId="{47816CE0-DE09-4956-94C0-7E4B29C92E43}">
      <dgm:prSet/>
      <dgm:spPr/>
      <dgm:t>
        <a:bodyPr/>
        <a:lstStyle/>
        <a:p>
          <a:endParaRPr lang="en-CA"/>
        </a:p>
      </dgm:t>
    </dgm:pt>
    <dgm:pt modelId="{73723BC7-D8A8-4442-A8C6-66080C1AA1F8}">
      <dgm:prSet/>
      <dgm:spPr/>
      <dgm:t>
        <a:bodyPr/>
        <a:lstStyle/>
        <a:p>
          <a:r>
            <a:rPr lang="en-CA"/>
            <a:t>A public library shall be under the management and control of a board</a:t>
          </a:r>
        </a:p>
      </dgm:t>
    </dgm:pt>
    <dgm:pt modelId="{CB76B015-C871-471B-97FF-558461F16166}" type="parTrans" cxnId="{FA3B9594-71DA-4A1A-B0F9-4E22737FCD20}">
      <dgm:prSet/>
      <dgm:spPr/>
      <dgm:t>
        <a:bodyPr/>
        <a:lstStyle/>
        <a:p>
          <a:endParaRPr lang="en-CA"/>
        </a:p>
      </dgm:t>
    </dgm:pt>
    <dgm:pt modelId="{DDA1CE03-1AC4-4E45-97E7-8F49F83FEA63}" type="sibTrans" cxnId="{FA3B9594-71DA-4A1A-B0F9-4E22737FCD20}">
      <dgm:prSet/>
      <dgm:spPr/>
      <dgm:t>
        <a:bodyPr/>
        <a:lstStyle/>
        <a:p>
          <a:endParaRPr lang="en-CA"/>
        </a:p>
      </dgm:t>
    </dgm:pt>
    <dgm:pt modelId="{C798BC56-E739-4F88-94A4-A5C3334FF830}">
      <dgm:prSet/>
      <dgm:spPr/>
      <dgm:t>
        <a:bodyPr/>
        <a:lstStyle/>
        <a:p>
          <a:r>
            <a:rPr lang="en-CA"/>
            <a:t>Council will hold a seat on the board</a:t>
          </a:r>
        </a:p>
      </dgm:t>
    </dgm:pt>
    <dgm:pt modelId="{087F0DE5-52FE-4DFC-89B9-3577DA91AF58}" type="parTrans" cxnId="{BD6557E6-AA8F-4005-863E-9F46FBF250F0}">
      <dgm:prSet/>
      <dgm:spPr/>
      <dgm:t>
        <a:bodyPr/>
        <a:lstStyle/>
        <a:p>
          <a:endParaRPr lang="en-CA"/>
        </a:p>
      </dgm:t>
    </dgm:pt>
    <dgm:pt modelId="{35CBCAA0-ECF1-4916-8DFB-B83E7A1D8C1B}" type="sibTrans" cxnId="{BD6557E6-AA8F-4005-863E-9F46FBF250F0}">
      <dgm:prSet/>
      <dgm:spPr/>
      <dgm:t>
        <a:bodyPr/>
        <a:lstStyle/>
        <a:p>
          <a:endParaRPr lang="en-CA"/>
        </a:p>
      </dgm:t>
    </dgm:pt>
    <dgm:pt modelId="{7D76A9AE-F102-41C9-B56F-A34013E500A9}">
      <dgm:prSet/>
      <dgm:spPr/>
      <dgm:t>
        <a:bodyPr/>
        <a:lstStyle/>
        <a:p>
          <a:r>
            <a:rPr lang="en-CA"/>
            <a:t>The board or librarian presents a budget for Council to consider funding</a:t>
          </a:r>
        </a:p>
      </dgm:t>
    </dgm:pt>
    <dgm:pt modelId="{A73ADD8E-9277-43E3-A8A5-D8E774F97FE0}" type="parTrans" cxnId="{804B7787-69E0-44F5-BA01-2DB2442BE3AE}">
      <dgm:prSet/>
      <dgm:spPr/>
      <dgm:t>
        <a:bodyPr/>
        <a:lstStyle/>
        <a:p>
          <a:endParaRPr lang="en-CA"/>
        </a:p>
      </dgm:t>
    </dgm:pt>
    <dgm:pt modelId="{6B3C997D-7B91-4D6B-86C5-87CF9EB7056D}" type="sibTrans" cxnId="{804B7787-69E0-44F5-BA01-2DB2442BE3AE}">
      <dgm:prSet/>
      <dgm:spPr/>
      <dgm:t>
        <a:bodyPr/>
        <a:lstStyle/>
        <a:p>
          <a:endParaRPr lang="en-CA"/>
        </a:p>
      </dgm:t>
    </dgm:pt>
    <dgm:pt modelId="{29E49F97-DD47-4B33-9F17-5ED551AA9765}" type="pres">
      <dgm:prSet presAssocID="{043F6B23-A5B1-4E52-9B73-B028FDCAFCAD}" presName="Name0" presStyleCnt="0">
        <dgm:presLayoutVars>
          <dgm:chMax val="7"/>
          <dgm:dir/>
          <dgm:animLvl val="lvl"/>
          <dgm:resizeHandles val="exact"/>
        </dgm:presLayoutVars>
      </dgm:prSet>
      <dgm:spPr/>
    </dgm:pt>
    <dgm:pt modelId="{D76001C5-B625-4DB8-8A01-5BEDBCE8294E}" type="pres">
      <dgm:prSet presAssocID="{BE485E28-FA4B-4B50-837E-E577D5E0A558}" presName="circle1" presStyleLbl="node1" presStyleIdx="0" presStyleCnt="1"/>
      <dgm:spPr/>
    </dgm:pt>
    <dgm:pt modelId="{646FE793-7145-4933-9C73-59E416FBB6E3}" type="pres">
      <dgm:prSet presAssocID="{BE485E28-FA4B-4B50-837E-E577D5E0A558}" presName="space" presStyleCnt="0"/>
      <dgm:spPr/>
    </dgm:pt>
    <dgm:pt modelId="{483F32D1-EB4B-4879-9B4B-0EA0FB7E6C0E}" type="pres">
      <dgm:prSet presAssocID="{BE485E28-FA4B-4B50-837E-E577D5E0A558}" presName="rect1" presStyleLbl="alignAcc1" presStyleIdx="0" presStyleCnt="1"/>
      <dgm:spPr/>
    </dgm:pt>
    <dgm:pt modelId="{D683FD9D-C516-4751-85E3-B11D4F133157}" type="pres">
      <dgm:prSet presAssocID="{BE485E28-FA4B-4B50-837E-E577D5E0A558}" presName="rect1ParTx" presStyleLbl="alignAcc1" presStyleIdx="0" presStyleCnt="1">
        <dgm:presLayoutVars>
          <dgm:chMax val="1"/>
          <dgm:bulletEnabled val="1"/>
        </dgm:presLayoutVars>
      </dgm:prSet>
      <dgm:spPr/>
    </dgm:pt>
    <dgm:pt modelId="{54753FE5-8F93-472C-B070-221A41FA49CF}" type="pres">
      <dgm:prSet presAssocID="{BE485E28-FA4B-4B50-837E-E577D5E0A558}" presName="rect1ChTx" presStyleLbl="alignAcc1" presStyleIdx="0" presStyleCnt="1">
        <dgm:presLayoutVars>
          <dgm:bulletEnabled val="1"/>
        </dgm:presLayoutVars>
      </dgm:prSet>
      <dgm:spPr/>
    </dgm:pt>
  </dgm:ptLst>
  <dgm:cxnLst>
    <dgm:cxn modelId="{4F005A13-6428-46DF-AA1A-76B0377D9822}" type="presOf" srcId="{7D76A9AE-F102-41C9-B56F-A34013E500A9}" destId="{54753FE5-8F93-472C-B070-221A41FA49CF}" srcOrd="0" destOrd="2" presId="urn:microsoft.com/office/officeart/2005/8/layout/target3"/>
    <dgm:cxn modelId="{A59FCA6E-227F-42E2-8CF2-C144315E2771}" type="presOf" srcId="{BE485E28-FA4B-4B50-837E-E577D5E0A558}" destId="{483F32D1-EB4B-4879-9B4B-0EA0FB7E6C0E}" srcOrd="0" destOrd="0" presId="urn:microsoft.com/office/officeart/2005/8/layout/target3"/>
    <dgm:cxn modelId="{804B7787-69E0-44F5-BA01-2DB2442BE3AE}" srcId="{BE485E28-FA4B-4B50-837E-E577D5E0A558}" destId="{7D76A9AE-F102-41C9-B56F-A34013E500A9}" srcOrd="2" destOrd="0" parTransId="{A73ADD8E-9277-43E3-A8A5-D8E774F97FE0}" sibTransId="{6B3C997D-7B91-4D6B-86C5-87CF9EB7056D}"/>
    <dgm:cxn modelId="{B695A993-89F4-4DB2-9F86-8A9B6BD3B3E8}" type="presOf" srcId="{BE485E28-FA4B-4B50-837E-E577D5E0A558}" destId="{D683FD9D-C516-4751-85E3-B11D4F133157}" srcOrd="1" destOrd="0" presId="urn:microsoft.com/office/officeart/2005/8/layout/target3"/>
    <dgm:cxn modelId="{FA3B9594-71DA-4A1A-B0F9-4E22737FCD20}" srcId="{BE485E28-FA4B-4B50-837E-E577D5E0A558}" destId="{73723BC7-D8A8-4442-A8C6-66080C1AA1F8}" srcOrd="0" destOrd="0" parTransId="{CB76B015-C871-471B-97FF-558461F16166}" sibTransId="{DDA1CE03-1AC4-4E45-97E7-8F49F83FEA63}"/>
    <dgm:cxn modelId="{522CEDCB-D164-40DB-A5BF-30D307B9E9BC}" type="presOf" srcId="{73723BC7-D8A8-4442-A8C6-66080C1AA1F8}" destId="{54753FE5-8F93-472C-B070-221A41FA49CF}" srcOrd="0" destOrd="0" presId="urn:microsoft.com/office/officeart/2005/8/layout/target3"/>
    <dgm:cxn modelId="{D16EBBCF-D423-4D80-ACCF-85D3547FB54A}" type="presOf" srcId="{043F6B23-A5B1-4E52-9B73-B028FDCAFCAD}" destId="{29E49F97-DD47-4B33-9F17-5ED551AA9765}" srcOrd="0" destOrd="0" presId="urn:microsoft.com/office/officeart/2005/8/layout/target3"/>
    <dgm:cxn modelId="{319D2CD7-7D33-4E1C-BC59-B71D18DB6A19}" type="presOf" srcId="{C798BC56-E739-4F88-94A4-A5C3334FF830}" destId="{54753FE5-8F93-472C-B070-221A41FA49CF}" srcOrd="0" destOrd="1" presId="urn:microsoft.com/office/officeart/2005/8/layout/target3"/>
    <dgm:cxn modelId="{47816CE0-DE09-4956-94C0-7E4B29C92E43}" srcId="{043F6B23-A5B1-4E52-9B73-B028FDCAFCAD}" destId="{BE485E28-FA4B-4B50-837E-E577D5E0A558}" srcOrd="0" destOrd="0" parTransId="{18DDEE1A-963C-44C1-BD0E-61A2D87344E3}" sibTransId="{809EF4E2-14EE-4041-92B8-05DF404178C9}"/>
    <dgm:cxn modelId="{BD6557E6-AA8F-4005-863E-9F46FBF250F0}" srcId="{BE485E28-FA4B-4B50-837E-E577D5E0A558}" destId="{C798BC56-E739-4F88-94A4-A5C3334FF830}" srcOrd="1" destOrd="0" parTransId="{087F0DE5-52FE-4DFC-89B9-3577DA91AF58}" sibTransId="{35CBCAA0-ECF1-4916-8DFB-B83E7A1D8C1B}"/>
    <dgm:cxn modelId="{0EBC2B42-5D73-47D2-98AE-45DB1092B367}" type="presParOf" srcId="{29E49F97-DD47-4B33-9F17-5ED551AA9765}" destId="{D76001C5-B625-4DB8-8A01-5BEDBCE8294E}" srcOrd="0" destOrd="0" presId="urn:microsoft.com/office/officeart/2005/8/layout/target3"/>
    <dgm:cxn modelId="{B1595DCD-B3D2-4096-9F98-80F41A046735}" type="presParOf" srcId="{29E49F97-DD47-4B33-9F17-5ED551AA9765}" destId="{646FE793-7145-4933-9C73-59E416FBB6E3}" srcOrd="1" destOrd="0" presId="urn:microsoft.com/office/officeart/2005/8/layout/target3"/>
    <dgm:cxn modelId="{CB9D3207-515D-45C9-9B69-CDDC87ACC867}" type="presParOf" srcId="{29E49F97-DD47-4B33-9F17-5ED551AA9765}" destId="{483F32D1-EB4B-4879-9B4B-0EA0FB7E6C0E}" srcOrd="2" destOrd="0" presId="urn:microsoft.com/office/officeart/2005/8/layout/target3"/>
    <dgm:cxn modelId="{E338665D-2FAA-4098-8E40-400215EDDFE1}" type="presParOf" srcId="{29E49F97-DD47-4B33-9F17-5ED551AA9765}" destId="{D683FD9D-C516-4751-85E3-B11D4F133157}" srcOrd="3" destOrd="0" presId="urn:microsoft.com/office/officeart/2005/8/layout/target3"/>
    <dgm:cxn modelId="{84B0F943-BA07-45A2-8E2E-E59E62BD169E}" type="presParOf" srcId="{29E49F97-DD47-4B33-9F17-5ED551AA9765}" destId="{54753FE5-8F93-472C-B070-221A41FA49CF}"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4FF7B6-86D4-4AE4-9069-2877D17C1727}" type="doc">
      <dgm:prSet loTypeId="urn:microsoft.com/office/officeart/2005/8/layout/bList2" loCatId="list" qsTypeId="urn:microsoft.com/office/officeart/2005/8/quickstyle/3d3" qsCatId="3D" csTypeId="urn:microsoft.com/office/officeart/2005/8/colors/accent1_2" csCatId="accent1" phldr="1"/>
      <dgm:spPr/>
      <dgm:t>
        <a:bodyPr/>
        <a:lstStyle/>
        <a:p>
          <a:endParaRPr lang="en-CA"/>
        </a:p>
      </dgm:t>
    </dgm:pt>
    <dgm:pt modelId="{E42A2179-0A58-495D-9830-DEA149BDAD47}">
      <dgm:prSet phldrT="[Text]"/>
      <dgm:spPr/>
      <dgm:t>
        <a:bodyPr/>
        <a:lstStyle/>
        <a:p>
          <a:r>
            <a:rPr lang="en-US" dirty="0"/>
            <a:t>Economic Development</a:t>
          </a:r>
          <a:endParaRPr lang="en-CA" dirty="0"/>
        </a:p>
      </dgm:t>
    </dgm:pt>
    <dgm:pt modelId="{2E466234-3B63-42F3-9351-3C0E43EC399A}" type="parTrans" cxnId="{29BB57D4-196A-4AE4-AEE0-2273CD75A0D5}">
      <dgm:prSet/>
      <dgm:spPr/>
      <dgm:t>
        <a:bodyPr/>
        <a:lstStyle/>
        <a:p>
          <a:endParaRPr lang="en-CA"/>
        </a:p>
      </dgm:t>
    </dgm:pt>
    <dgm:pt modelId="{4FCC2BBA-2BB0-498F-B358-3538A07F496F}" type="sibTrans" cxnId="{29BB57D4-196A-4AE4-AEE0-2273CD75A0D5}">
      <dgm:prSet/>
      <dgm:spPr/>
      <dgm:t>
        <a:bodyPr/>
        <a:lstStyle/>
        <a:p>
          <a:endParaRPr lang="en-CA"/>
        </a:p>
      </dgm:t>
    </dgm:pt>
    <dgm:pt modelId="{25B005EE-1394-4180-AC2B-772B2E89F41B}">
      <dgm:prSet phldrT="[Text]"/>
      <dgm:spPr/>
      <dgm:t>
        <a:bodyPr/>
        <a:lstStyle/>
        <a:p>
          <a:r>
            <a:rPr lang="en-US" dirty="0"/>
            <a:t>Human Resources</a:t>
          </a:r>
          <a:endParaRPr lang="en-CA" dirty="0"/>
        </a:p>
      </dgm:t>
    </dgm:pt>
    <dgm:pt modelId="{E160FBBA-E045-48C8-BAD5-F0B8406B6F79}" type="parTrans" cxnId="{EE2F7DF3-4322-4009-94A1-AD3D0C5A99E6}">
      <dgm:prSet/>
      <dgm:spPr/>
      <dgm:t>
        <a:bodyPr/>
        <a:lstStyle/>
        <a:p>
          <a:endParaRPr lang="en-CA"/>
        </a:p>
      </dgm:t>
    </dgm:pt>
    <dgm:pt modelId="{ABACED12-B53E-4F2A-90C9-D7566F032E3F}" type="sibTrans" cxnId="{EE2F7DF3-4322-4009-94A1-AD3D0C5A99E6}">
      <dgm:prSet/>
      <dgm:spPr/>
      <dgm:t>
        <a:bodyPr/>
        <a:lstStyle/>
        <a:p>
          <a:endParaRPr lang="en-CA"/>
        </a:p>
      </dgm:t>
    </dgm:pt>
    <dgm:pt modelId="{B19AEC38-5C54-4130-AF9C-303356D990A2}">
      <dgm:prSet phldrT="[Text]"/>
      <dgm:spPr/>
      <dgm:t>
        <a:bodyPr/>
        <a:lstStyle/>
        <a:p>
          <a:r>
            <a:rPr lang="en-US" dirty="0"/>
            <a:t>Land Use Planning</a:t>
          </a:r>
          <a:endParaRPr lang="en-CA" dirty="0"/>
        </a:p>
      </dgm:t>
    </dgm:pt>
    <dgm:pt modelId="{29689048-A38A-4F98-8814-07C24AF8AF53}" type="parTrans" cxnId="{76D61018-0B39-45CD-8F8E-E2DC3014C02F}">
      <dgm:prSet/>
      <dgm:spPr/>
      <dgm:t>
        <a:bodyPr/>
        <a:lstStyle/>
        <a:p>
          <a:endParaRPr lang="en-CA"/>
        </a:p>
      </dgm:t>
    </dgm:pt>
    <dgm:pt modelId="{13D995CD-6783-4759-B4AD-F8C3A4A37339}" type="sibTrans" cxnId="{76D61018-0B39-45CD-8F8E-E2DC3014C02F}">
      <dgm:prSet/>
      <dgm:spPr/>
      <dgm:t>
        <a:bodyPr/>
        <a:lstStyle/>
        <a:p>
          <a:endParaRPr lang="en-CA"/>
        </a:p>
      </dgm:t>
    </dgm:pt>
    <dgm:pt modelId="{32175888-6A55-4184-BD9A-96F15C7CE181}">
      <dgm:prSet/>
      <dgm:spPr/>
      <dgm:t>
        <a:bodyPr/>
        <a:lstStyle/>
        <a:p>
          <a:r>
            <a:rPr lang="en-US" dirty="0"/>
            <a:t>Risk Management &amp; Insurance</a:t>
          </a:r>
          <a:endParaRPr lang="en-CA" dirty="0"/>
        </a:p>
      </dgm:t>
    </dgm:pt>
    <dgm:pt modelId="{6891095A-DB1F-4BD2-8054-6E426BC9B298}" type="parTrans" cxnId="{21338888-6B20-4483-9D73-69581940BCA2}">
      <dgm:prSet/>
      <dgm:spPr/>
      <dgm:t>
        <a:bodyPr/>
        <a:lstStyle/>
        <a:p>
          <a:endParaRPr lang="en-CA"/>
        </a:p>
      </dgm:t>
    </dgm:pt>
    <dgm:pt modelId="{828D16AB-104E-48E5-B617-606F7B1FA669}" type="sibTrans" cxnId="{21338888-6B20-4483-9D73-69581940BCA2}">
      <dgm:prSet/>
      <dgm:spPr/>
      <dgm:t>
        <a:bodyPr/>
        <a:lstStyle/>
        <a:p>
          <a:endParaRPr lang="en-CA"/>
        </a:p>
      </dgm:t>
    </dgm:pt>
    <dgm:pt modelId="{3A381AE4-EA1D-415B-B535-2C79AEADD9B2}">
      <dgm:prSet/>
      <dgm:spPr/>
      <dgm:t>
        <a:bodyPr/>
        <a:lstStyle/>
        <a:p>
          <a:r>
            <a:rPr lang="en-US" dirty="0"/>
            <a:t>Legal</a:t>
          </a:r>
          <a:endParaRPr lang="en-CA" dirty="0"/>
        </a:p>
      </dgm:t>
    </dgm:pt>
    <dgm:pt modelId="{3F435CB5-1905-4ACA-9F54-ED67A509FF28}" type="parTrans" cxnId="{D19DD83A-B639-4E1B-B580-870E123848F7}">
      <dgm:prSet/>
      <dgm:spPr/>
      <dgm:t>
        <a:bodyPr/>
        <a:lstStyle/>
        <a:p>
          <a:endParaRPr lang="en-CA"/>
        </a:p>
      </dgm:t>
    </dgm:pt>
    <dgm:pt modelId="{201D1982-AE6E-4337-8C41-0286BADCECE5}" type="sibTrans" cxnId="{D19DD83A-B639-4E1B-B580-870E123848F7}">
      <dgm:prSet/>
      <dgm:spPr/>
      <dgm:t>
        <a:bodyPr/>
        <a:lstStyle/>
        <a:p>
          <a:endParaRPr lang="en-CA"/>
        </a:p>
      </dgm:t>
    </dgm:pt>
    <dgm:pt modelId="{4BAC87AC-6C34-4ADD-9B8D-0C4FD500D419}">
      <dgm:prSet/>
      <dgm:spPr/>
      <dgm:t>
        <a:bodyPr/>
        <a:lstStyle/>
        <a:p>
          <a:r>
            <a:rPr lang="en-US" dirty="0"/>
            <a:t>Health &amp; Safety</a:t>
          </a:r>
          <a:endParaRPr lang="en-CA" dirty="0"/>
        </a:p>
      </dgm:t>
    </dgm:pt>
    <dgm:pt modelId="{2511872A-8414-4144-9D52-7B385FD54D6E}" type="parTrans" cxnId="{C32C3F53-941B-4913-94B6-529441C76E98}">
      <dgm:prSet/>
      <dgm:spPr/>
      <dgm:t>
        <a:bodyPr/>
        <a:lstStyle/>
        <a:p>
          <a:endParaRPr lang="en-CA"/>
        </a:p>
      </dgm:t>
    </dgm:pt>
    <dgm:pt modelId="{A2E07AC1-A3EC-4E69-B48C-6B4ABEA1D73E}" type="sibTrans" cxnId="{C32C3F53-941B-4913-94B6-529441C76E98}">
      <dgm:prSet/>
      <dgm:spPr/>
      <dgm:t>
        <a:bodyPr/>
        <a:lstStyle/>
        <a:p>
          <a:endParaRPr lang="en-CA"/>
        </a:p>
      </dgm:t>
    </dgm:pt>
    <dgm:pt modelId="{599051A2-B6A4-49E8-AD91-B786F591297A}">
      <dgm:prSet/>
      <dgm:spPr/>
      <dgm:t>
        <a:bodyPr/>
        <a:lstStyle/>
        <a:p>
          <a:r>
            <a:rPr lang="en-US" dirty="0"/>
            <a:t>Grant Applications</a:t>
          </a:r>
          <a:endParaRPr lang="en-CA" dirty="0"/>
        </a:p>
      </dgm:t>
    </dgm:pt>
    <dgm:pt modelId="{512989BD-5FCF-4D1E-9627-948856070E55}" type="parTrans" cxnId="{F3477D59-9364-4FC5-A56C-073F12B85780}">
      <dgm:prSet/>
      <dgm:spPr/>
      <dgm:t>
        <a:bodyPr/>
        <a:lstStyle/>
        <a:p>
          <a:endParaRPr lang="en-CA"/>
        </a:p>
      </dgm:t>
    </dgm:pt>
    <dgm:pt modelId="{845D18B2-5549-496B-BACE-A5B39A4C4CC5}" type="sibTrans" cxnId="{F3477D59-9364-4FC5-A56C-073F12B85780}">
      <dgm:prSet/>
      <dgm:spPr/>
      <dgm:t>
        <a:bodyPr/>
        <a:lstStyle/>
        <a:p>
          <a:endParaRPr lang="en-CA"/>
        </a:p>
      </dgm:t>
    </dgm:pt>
    <dgm:pt modelId="{4562C102-FC32-4870-9E83-49DDF6E7BE04}">
      <dgm:prSet/>
      <dgm:spPr/>
      <dgm:t>
        <a:bodyPr/>
        <a:lstStyle/>
        <a:p>
          <a:r>
            <a:rPr lang="en-US" dirty="0"/>
            <a:t>Strategic Planning</a:t>
          </a:r>
          <a:endParaRPr lang="en-CA" dirty="0"/>
        </a:p>
      </dgm:t>
    </dgm:pt>
    <dgm:pt modelId="{938BF43E-283F-4491-AAFE-F54DBE74A95E}" type="parTrans" cxnId="{62DE040A-A73D-4429-B325-E1A025BB5285}">
      <dgm:prSet/>
      <dgm:spPr/>
      <dgm:t>
        <a:bodyPr/>
        <a:lstStyle/>
        <a:p>
          <a:endParaRPr lang="en-CA"/>
        </a:p>
      </dgm:t>
    </dgm:pt>
    <dgm:pt modelId="{1400FD86-DADC-421E-BF10-1D3DDD9E5BCE}" type="sibTrans" cxnId="{62DE040A-A73D-4429-B325-E1A025BB5285}">
      <dgm:prSet/>
      <dgm:spPr/>
      <dgm:t>
        <a:bodyPr/>
        <a:lstStyle/>
        <a:p>
          <a:endParaRPr lang="en-CA"/>
        </a:p>
      </dgm:t>
    </dgm:pt>
    <dgm:pt modelId="{23A704EA-190B-4186-BB4D-47FAB1DFB367}">
      <dgm:prSet/>
      <dgm:spPr/>
      <dgm:t>
        <a:bodyPr/>
        <a:lstStyle/>
        <a:p>
          <a:endParaRPr lang="en-CA" dirty="0"/>
        </a:p>
      </dgm:t>
    </dgm:pt>
    <dgm:pt modelId="{5F84F640-3816-41E4-9ADD-A8B390A4BFC0}" type="parTrans" cxnId="{0C7442EA-DB34-4199-B78B-D14F445DC329}">
      <dgm:prSet/>
      <dgm:spPr/>
      <dgm:t>
        <a:bodyPr/>
        <a:lstStyle/>
        <a:p>
          <a:endParaRPr lang="en-CA"/>
        </a:p>
      </dgm:t>
    </dgm:pt>
    <dgm:pt modelId="{AA530657-D69C-42D4-A39F-C8F79C61D62F}" type="sibTrans" cxnId="{0C7442EA-DB34-4199-B78B-D14F445DC329}">
      <dgm:prSet/>
      <dgm:spPr/>
      <dgm:t>
        <a:bodyPr/>
        <a:lstStyle/>
        <a:p>
          <a:endParaRPr lang="en-CA"/>
        </a:p>
      </dgm:t>
    </dgm:pt>
    <dgm:pt modelId="{2E032BFC-DB26-4E00-8CCA-93C2152A63D8}">
      <dgm:prSet/>
      <dgm:spPr/>
      <dgm:t>
        <a:bodyPr/>
        <a:lstStyle/>
        <a:p>
          <a:r>
            <a:rPr lang="en-US" dirty="0"/>
            <a:t>GIS Mapping System</a:t>
          </a:r>
          <a:endParaRPr lang="en-CA" dirty="0"/>
        </a:p>
      </dgm:t>
    </dgm:pt>
    <dgm:pt modelId="{DCF20FE5-D256-484D-A841-C6551DCA3BB2}" type="parTrans" cxnId="{F690C212-34C1-406B-B884-49FF239BD8B3}">
      <dgm:prSet/>
      <dgm:spPr/>
      <dgm:t>
        <a:bodyPr/>
        <a:lstStyle/>
        <a:p>
          <a:endParaRPr lang="en-CA"/>
        </a:p>
      </dgm:t>
    </dgm:pt>
    <dgm:pt modelId="{5958FA95-4D7A-4C35-9C7E-BB7D109FBF8C}" type="sibTrans" cxnId="{F690C212-34C1-406B-B884-49FF239BD8B3}">
      <dgm:prSet/>
      <dgm:spPr/>
      <dgm:t>
        <a:bodyPr/>
        <a:lstStyle/>
        <a:p>
          <a:endParaRPr lang="en-CA"/>
        </a:p>
      </dgm:t>
    </dgm:pt>
    <dgm:pt modelId="{6524EB74-7E9A-4F99-A49B-8065C65BBC39}">
      <dgm:prSet/>
      <dgm:spPr/>
      <dgm:t>
        <a:bodyPr/>
        <a:lstStyle/>
        <a:p>
          <a:r>
            <a:rPr lang="en-US" dirty="0"/>
            <a:t>Overall Management</a:t>
          </a:r>
          <a:endParaRPr lang="en-CA" dirty="0"/>
        </a:p>
      </dgm:t>
    </dgm:pt>
    <dgm:pt modelId="{B558F0B5-7A45-4A9C-AC06-0BB83CA224C6}" type="parTrans" cxnId="{F43F7596-62CC-48DF-817B-863D9D0A5E40}">
      <dgm:prSet/>
      <dgm:spPr/>
      <dgm:t>
        <a:bodyPr/>
        <a:lstStyle/>
        <a:p>
          <a:endParaRPr lang="en-CA"/>
        </a:p>
      </dgm:t>
    </dgm:pt>
    <dgm:pt modelId="{96F5A19B-C101-4088-AACD-F7684C1777E5}" type="sibTrans" cxnId="{F43F7596-62CC-48DF-817B-863D9D0A5E40}">
      <dgm:prSet/>
      <dgm:spPr/>
      <dgm:t>
        <a:bodyPr/>
        <a:lstStyle/>
        <a:p>
          <a:endParaRPr lang="en-CA"/>
        </a:p>
      </dgm:t>
    </dgm:pt>
    <dgm:pt modelId="{43E9367B-B257-47D9-9A1A-6BD2388233B6}">
      <dgm:prSet/>
      <dgm:spPr/>
      <dgm:t>
        <a:bodyPr/>
        <a:lstStyle/>
        <a:p>
          <a:r>
            <a:rPr lang="en-US" dirty="0"/>
            <a:t>By-Law Enforcement</a:t>
          </a:r>
          <a:endParaRPr lang="en-CA" dirty="0"/>
        </a:p>
      </dgm:t>
    </dgm:pt>
    <dgm:pt modelId="{74E51516-9E83-4EDF-A73A-F11450DF91D9}" type="parTrans" cxnId="{A1537C3D-5CD7-4D68-8654-A0B2D404A485}">
      <dgm:prSet/>
      <dgm:spPr/>
      <dgm:t>
        <a:bodyPr/>
        <a:lstStyle/>
        <a:p>
          <a:endParaRPr lang="en-CA"/>
        </a:p>
      </dgm:t>
    </dgm:pt>
    <dgm:pt modelId="{9A610AC7-373D-47B2-942B-1E74EA3D3BFB}" type="sibTrans" cxnId="{A1537C3D-5CD7-4D68-8654-A0B2D404A485}">
      <dgm:prSet/>
      <dgm:spPr/>
      <dgm:t>
        <a:bodyPr/>
        <a:lstStyle/>
        <a:p>
          <a:endParaRPr lang="en-CA"/>
        </a:p>
      </dgm:t>
    </dgm:pt>
    <dgm:pt modelId="{2D62BF0E-6739-41E3-89E6-1A6B86ED6365}">
      <dgm:prSet/>
      <dgm:spPr/>
      <dgm:t>
        <a:bodyPr/>
        <a:lstStyle/>
        <a:p>
          <a:r>
            <a:rPr lang="en-US" dirty="0"/>
            <a:t>Information Technology</a:t>
          </a:r>
          <a:endParaRPr lang="en-CA" dirty="0"/>
        </a:p>
      </dgm:t>
    </dgm:pt>
    <dgm:pt modelId="{8DCF28B2-4BFF-4C75-B442-AADADF76BA0C}" type="parTrans" cxnId="{7246629E-B098-441E-81C0-1FD24039910F}">
      <dgm:prSet/>
      <dgm:spPr/>
      <dgm:t>
        <a:bodyPr/>
        <a:lstStyle/>
        <a:p>
          <a:endParaRPr lang="en-CA"/>
        </a:p>
      </dgm:t>
    </dgm:pt>
    <dgm:pt modelId="{EE63805B-C263-4E32-907D-0DC542678F33}" type="sibTrans" cxnId="{7246629E-B098-441E-81C0-1FD24039910F}">
      <dgm:prSet/>
      <dgm:spPr/>
      <dgm:t>
        <a:bodyPr/>
        <a:lstStyle/>
        <a:p>
          <a:endParaRPr lang="en-CA"/>
        </a:p>
      </dgm:t>
    </dgm:pt>
    <dgm:pt modelId="{6DE9307C-3FD0-44E2-A519-E60FF4338613}">
      <dgm:prSet/>
      <dgm:spPr/>
      <dgm:t>
        <a:bodyPr/>
        <a:lstStyle/>
        <a:p>
          <a:r>
            <a:rPr lang="en-US" dirty="0"/>
            <a:t>Financial Oversight</a:t>
          </a:r>
          <a:endParaRPr lang="en-CA" dirty="0"/>
        </a:p>
      </dgm:t>
    </dgm:pt>
    <dgm:pt modelId="{9B59A59C-6AEC-4CB9-B82C-6BCF42742AFB}" type="parTrans" cxnId="{15A5678D-1A5D-4A2F-81C7-64C4A5A3C7BB}">
      <dgm:prSet/>
      <dgm:spPr/>
      <dgm:t>
        <a:bodyPr/>
        <a:lstStyle/>
        <a:p>
          <a:endParaRPr lang="en-CA"/>
        </a:p>
      </dgm:t>
    </dgm:pt>
    <dgm:pt modelId="{6D2653A2-41D8-4809-97F5-03BC2BCB8EC3}" type="sibTrans" cxnId="{15A5678D-1A5D-4A2F-81C7-64C4A5A3C7BB}">
      <dgm:prSet/>
      <dgm:spPr/>
      <dgm:t>
        <a:bodyPr/>
        <a:lstStyle/>
        <a:p>
          <a:endParaRPr lang="en-CA"/>
        </a:p>
      </dgm:t>
    </dgm:pt>
    <dgm:pt modelId="{05C053A7-940A-4DC3-A20F-237DE8B0EB81}">
      <dgm:prSet/>
      <dgm:spPr/>
      <dgm:t>
        <a:bodyPr/>
        <a:lstStyle/>
        <a:p>
          <a:r>
            <a:rPr lang="en-US" dirty="0"/>
            <a:t>Grievances</a:t>
          </a:r>
          <a:endParaRPr lang="en-CA" dirty="0"/>
        </a:p>
      </dgm:t>
    </dgm:pt>
    <dgm:pt modelId="{AABCA7BB-6959-44CD-8D45-21D0D5392C7E}" type="parTrans" cxnId="{8EA9E5F8-1409-470A-A6CD-4FD1DF2C48A3}">
      <dgm:prSet/>
      <dgm:spPr/>
      <dgm:t>
        <a:bodyPr/>
        <a:lstStyle/>
        <a:p>
          <a:endParaRPr lang="en-CA"/>
        </a:p>
      </dgm:t>
    </dgm:pt>
    <dgm:pt modelId="{D92CCB00-7AC5-47B9-B468-5FB872230FEE}" type="sibTrans" cxnId="{8EA9E5F8-1409-470A-A6CD-4FD1DF2C48A3}">
      <dgm:prSet/>
      <dgm:spPr/>
      <dgm:t>
        <a:bodyPr/>
        <a:lstStyle/>
        <a:p>
          <a:endParaRPr lang="en-CA"/>
        </a:p>
      </dgm:t>
    </dgm:pt>
    <dgm:pt modelId="{BCE76A66-4F62-4D29-9156-6918DC91A0C9}">
      <dgm:prSet/>
      <dgm:spPr/>
      <dgm:t>
        <a:bodyPr/>
        <a:lstStyle/>
        <a:p>
          <a:r>
            <a:rPr lang="en-US" dirty="0"/>
            <a:t>Union Negotiations</a:t>
          </a:r>
          <a:endParaRPr lang="en-CA" dirty="0"/>
        </a:p>
      </dgm:t>
    </dgm:pt>
    <dgm:pt modelId="{09D6AE64-06BD-4976-BC01-E7A3080707A6}" type="parTrans" cxnId="{798E6A14-46DC-49F2-9E5B-7C6769534071}">
      <dgm:prSet/>
      <dgm:spPr/>
      <dgm:t>
        <a:bodyPr/>
        <a:lstStyle/>
        <a:p>
          <a:endParaRPr lang="en-CA"/>
        </a:p>
      </dgm:t>
    </dgm:pt>
    <dgm:pt modelId="{D8B44C58-4DB9-4E28-8BF6-4F3B6454E2FD}" type="sibTrans" cxnId="{798E6A14-46DC-49F2-9E5B-7C6769534071}">
      <dgm:prSet/>
      <dgm:spPr/>
      <dgm:t>
        <a:bodyPr/>
        <a:lstStyle/>
        <a:p>
          <a:endParaRPr lang="en-CA"/>
        </a:p>
      </dgm:t>
    </dgm:pt>
    <dgm:pt modelId="{29DCF914-6685-4B3F-A499-3C018E4D15AE}">
      <dgm:prSet/>
      <dgm:spPr/>
      <dgm:t>
        <a:bodyPr/>
        <a:lstStyle/>
        <a:p>
          <a:r>
            <a:rPr lang="en-US" dirty="0"/>
            <a:t>Emergency Management</a:t>
          </a:r>
          <a:endParaRPr lang="en-CA" dirty="0"/>
        </a:p>
      </dgm:t>
    </dgm:pt>
    <dgm:pt modelId="{8EF7AEC0-DA8A-4248-A49B-5A4D609BCCEA}" type="parTrans" cxnId="{FE5AAE56-215C-4FB5-A289-8DD738822D84}">
      <dgm:prSet/>
      <dgm:spPr/>
      <dgm:t>
        <a:bodyPr/>
        <a:lstStyle/>
        <a:p>
          <a:endParaRPr lang="en-CA"/>
        </a:p>
      </dgm:t>
    </dgm:pt>
    <dgm:pt modelId="{FAD378FE-7F84-4FC7-81F1-1DB37D8BC7AC}" type="sibTrans" cxnId="{FE5AAE56-215C-4FB5-A289-8DD738822D84}">
      <dgm:prSet/>
      <dgm:spPr/>
      <dgm:t>
        <a:bodyPr/>
        <a:lstStyle/>
        <a:p>
          <a:endParaRPr lang="en-CA"/>
        </a:p>
      </dgm:t>
    </dgm:pt>
    <dgm:pt modelId="{AF80A17E-5324-4F39-AF21-5A1ADCB97BF6}">
      <dgm:prSet/>
      <dgm:spPr/>
      <dgm:t>
        <a:bodyPr/>
        <a:lstStyle/>
        <a:p>
          <a:r>
            <a:rPr lang="en-US" dirty="0"/>
            <a:t>Visioning</a:t>
          </a:r>
          <a:endParaRPr lang="en-CA" dirty="0"/>
        </a:p>
      </dgm:t>
    </dgm:pt>
    <dgm:pt modelId="{5F13F93D-F73C-47E7-AFFB-99ADBE6A2FCB}" type="parTrans" cxnId="{22CF77B3-B74A-4AF9-8F15-1ED1E3E935B5}">
      <dgm:prSet/>
      <dgm:spPr/>
      <dgm:t>
        <a:bodyPr/>
        <a:lstStyle/>
        <a:p>
          <a:endParaRPr lang="en-CA"/>
        </a:p>
      </dgm:t>
    </dgm:pt>
    <dgm:pt modelId="{255206AB-7F2B-4F9E-A057-02B4D4FB15A5}" type="sibTrans" cxnId="{22CF77B3-B74A-4AF9-8F15-1ED1E3E935B5}">
      <dgm:prSet/>
      <dgm:spPr/>
      <dgm:t>
        <a:bodyPr/>
        <a:lstStyle/>
        <a:p>
          <a:endParaRPr lang="en-CA"/>
        </a:p>
      </dgm:t>
    </dgm:pt>
    <dgm:pt modelId="{6DA25CE3-7CE0-4604-B69B-D8D514E29D55}">
      <dgm:prSet/>
      <dgm:spPr/>
      <dgm:t>
        <a:bodyPr/>
        <a:lstStyle/>
        <a:p>
          <a:r>
            <a:rPr lang="en-US" dirty="0"/>
            <a:t>Community Safety &amp; Well Being</a:t>
          </a:r>
          <a:endParaRPr lang="en-CA" dirty="0"/>
        </a:p>
      </dgm:t>
    </dgm:pt>
    <dgm:pt modelId="{576A3619-5937-4F8B-8804-F5E65B201B27}" type="parTrans" cxnId="{1A2B35E5-CB7F-4436-8DE0-6664C2A482B2}">
      <dgm:prSet/>
      <dgm:spPr/>
      <dgm:t>
        <a:bodyPr/>
        <a:lstStyle/>
        <a:p>
          <a:endParaRPr lang="en-CA"/>
        </a:p>
      </dgm:t>
    </dgm:pt>
    <dgm:pt modelId="{3E679D1F-9C9A-482A-9168-AB56124CE3BE}" type="sibTrans" cxnId="{1A2B35E5-CB7F-4436-8DE0-6664C2A482B2}">
      <dgm:prSet/>
      <dgm:spPr/>
      <dgm:t>
        <a:bodyPr/>
        <a:lstStyle/>
        <a:p>
          <a:endParaRPr lang="en-CA"/>
        </a:p>
      </dgm:t>
    </dgm:pt>
    <dgm:pt modelId="{BCF67767-8A64-41B0-8707-7E6D4048B5E7}">
      <dgm:prSet/>
      <dgm:spPr/>
      <dgm:t>
        <a:bodyPr/>
        <a:lstStyle/>
        <a:p>
          <a:r>
            <a:rPr lang="en-US" dirty="0"/>
            <a:t>Council</a:t>
          </a:r>
          <a:endParaRPr lang="en-CA" dirty="0"/>
        </a:p>
      </dgm:t>
    </dgm:pt>
    <dgm:pt modelId="{D9B75A70-A922-4A21-9520-21B5434EF5AE}" type="parTrans" cxnId="{55EB0AF2-1D8F-4731-AA1F-68C58F73AE34}">
      <dgm:prSet/>
      <dgm:spPr/>
      <dgm:t>
        <a:bodyPr/>
        <a:lstStyle/>
        <a:p>
          <a:endParaRPr lang="en-CA"/>
        </a:p>
      </dgm:t>
    </dgm:pt>
    <dgm:pt modelId="{4AC49929-AAE7-4E9B-9C94-6B73CCB30BE9}" type="sibTrans" cxnId="{55EB0AF2-1D8F-4731-AA1F-68C58F73AE34}">
      <dgm:prSet/>
      <dgm:spPr/>
      <dgm:t>
        <a:bodyPr/>
        <a:lstStyle/>
        <a:p>
          <a:endParaRPr lang="en-CA"/>
        </a:p>
      </dgm:t>
    </dgm:pt>
    <dgm:pt modelId="{CB7517BF-295E-4643-BF86-809AADBF381D}">
      <dgm:prSet/>
      <dgm:spPr/>
      <dgm:t>
        <a:bodyPr/>
        <a:lstStyle/>
        <a:p>
          <a:r>
            <a:rPr lang="en-US" dirty="0"/>
            <a:t>Oversee Implementations of Council Decisions</a:t>
          </a:r>
          <a:endParaRPr lang="en-CA" dirty="0"/>
        </a:p>
      </dgm:t>
    </dgm:pt>
    <dgm:pt modelId="{6C9FAFB5-7157-40D3-88A8-35673AACDF0F}" type="parTrans" cxnId="{9D03C108-0254-4E57-8F2A-85F3794962AF}">
      <dgm:prSet/>
      <dgm:spPr/>
      <dgm:t>
        <a:bodyPr/>
        <a:lstStyle/>
        <a:p>
          <a:endParaRPr lang="en-CA"/>
        </a:p>
      </dgm:t>
    </dgm:pt>
    <dgm:pt modelId="{033B202E-637B-444F-99B6-3D00A1DE5606}" type="sibTrans" cxnId="{9D03C108-0254-4E57-8F2A-85F3794962AF}">
      <dgm:prSet/>
      <dgm:spPr/>
      <dgm:t>
        <a:bodyPr/>
        <a:lstStyle/>
        <a:p>
          <a:endParaRPr lang="en-CA"/>
        </a:p>
      </dgm:t>
    </dgm:pt>
    <dgm:pt modelId="{490F4B6E-3BD5-4E71-B3CC-9BC845C7C4D1}">
      <dgm:prSet/>
      <dgm:spPr/>
      <dgm:t>
        <a:bodyPr/>
        <a:lstStyle/>
        <a:p>
          <a:r>
            <a:rPr lang="en-US" dirty="0"/>
            <a:t>Council/Staff Liaison</a:t>
          </a:r>
          <a:endParaRPr lang="en-CA" dirty="0"/>
        </a:p>
      </dgm:t>
    </dgm:pt>
    <dgm:pt modelId="{BFAFFAF3-C6A4-4151-9327-BEF5E9AD4F2D}" type="parTrans" cxnId="{FFA9384D-DD99-404C-B69C-2699DA08A80B}">
      <dgm:prSet/>
      <dgm:spPr/>
      <dgm:t>
        <a:bodyPr/>
        <a:lstStyle/>
        <a:p>
          <a:endParaRPr lang="en-CA"/>
        </a:p>
      </dgm:t>
    </dgm:pt>
    <dgm:pt modelId="{9DFB5A32-BF84-44BD-AE0C-7F7D94C5C060}" type="sibTrans" cxnId="{FFA9384D-DD99-404C-B69C-2699DA08A80B}">
      <dgm:prSet/>
      <dgm:spPr/>
      <dgm:t>
        <a:bodyPr/>
        <a:lstStyle/>
        <a:p>
          <a:endParaRPr lang="en-CA"/>
        </a:p>
      </dgm:t>
    </dgm:pt>
    <dgm:pt modelId="{DA8D8DCB-9C80-4B52-ACA3-FF3DC827D181}">
      <dgm:prSet/>
      <dgm:spPr/>
      <dgm:t>
        <a:bodyPr/>
        <a:lstStyle/>
        <a:p>
          <a:r>
            <a:rPr lang="en-US" dirty="0"/>
            <a:t>Principal Advisor to Council</a:t>
          </a:r>
          <a:endParaRPr lang="en-CA" dirty="0"/>
        </a:p>
      </dgm:t>
    </dgm:pt>
    <dgm:pt modelId="{7B4D660C-7622-4235-9DD5-42C5623BFA35}" type="parTrans" cxnId="{D2864016-8DBE-42A2-A1C6-F625FBFB006D}">
      <dgm:prSet/>
      <dgm:spPr/>
      <dgm:t>
        <a:bodyPr/>
        <a:lstStyle/>
        <a:p>
          <a:endParaRPr lang="en-CA"/>
        </a:p>
      </dgm:t>
    </dgm:pt>
    <dgm:pt modelId="{0BD3020C-D30D-4A09-B6CF-C55A32D75A31}" type="sibTrans" cxnId="{D2864016-8DBE-42A2-A1C6-F625FBFB006D}">
      <dgm:prSet/>
      <dgm:spPr/>
      <dgm:t>
        <a:bodyPr/>
        <a:lstStyle/>
        <a:p>
          <a:endParaRPr lang="en-CA"/>
        </a:p>
      </dgm:t>
    </dgm:pt>
    <dgm:pt modelId="{BAEE30F6-9AC7-4A4B-BE5E-734D4A3BA9E6}" type="pres">
      <dgm:prSet presAssocID="{AA4FF7B6-86D4-4AE4-9069-2877D17C1727}" presName="diagram" presStyleCnt="0">
        <dgm:presLayoutVars>
          <dgm:dir/>
          <dgm:animLvl val="lvl"/>
          <dgm:resizeHandles val="exact"/>
        </dgm:presLayoutVars>
      </dgm:prSet>
      <dgm:spPr/>
    </dgm:pt>
    <dgm:pt modelId="{863427B4-C37F-48A4-ABCE-D6BF13068D95}" type="pres">
      <dgm:prSet presAssocID="{E42A2179-0A58-495D-9830-DEA149BDAD47}" presName="compNode" presStyleCnt="0"/>
      <dgm:spPr/>
    </dgm:pt>
    <dgm:pt modelId="{0ED6DB24-A2D9-4E8E-9D9C-AB629B78346B}" type="pres">
      <dgm:prSet presAssocID="{E42A2179-0A58-495D-9830-DEA149BDAD47}" presName="childRect" presStyleLbl="bgAcc1" presStyleIdx="0" presStyleCnt="8">
        <dgm:presLayoutVars>
          <dgm:bulletEnabled val="1"/>
        </dgm:presLayoutVars>
      </dgm:prSet>
      <dgm:spPr/>
    </dgm:pt>
    <dgm:pt modelId="{F3AF393E-F277-48AB-A5AC-384857DF2FFC}" type="pres">
      <dgm:prSet presAssocID="{E42A2179-0A58-495D-9830-DEA149BDAD47}" presName="parentText" presStyleLbl="node1" presStyleIdx="0" presStyleCnt="0">
        <dgm:presLayoutVars>
          <dgm:chMax val="0"/>
          <dgm:bulletEnabled val="1"/>
        </dgm:presLayoutVars>
      </dgm:prSet>
      <dgm:spPr/>
    </dgm:pt>
    <dgm:pt modelId="{111FB060-3838-4ECB-80BF-D79971DEC7C8}" type="pres">
      <dgm:prSet presAssocID="{E42A2179-0A58-495D-9830-DEA149BDAD47}" presName="parentRect" presStyleLbl="alignNode1" presStyleIdx="0" presStyleCnt="8"/>
      <dgm:spPr/>
    </dgm:pt>
    <dgm:pt modelId="{C6AE94D4-94CD-47A9-A273-C54A694DD1FF}" type="pres">
      <dgm:prSet presAssocID="{E42A2179-0A58-495D-9830-DEA149BDAD47}" presName="adorn" presStyleLbl="fgAccFollowNod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89C79587-61AD-47B7-B3AD-4001CFA56CEB}" type="pres">
      <dgm:prSet presAssocID="{4FCC2BBA-2BB0-498F-B358-3538A07F496F}" presName="sibTrans" presStyleLbl="sibTrans2D1" presStyleIdx="0" presStyleCnt="0"/>
      <dgm:spPr/>
    </dgm:pt>
    <dgm:pt modelId="{C3FCF2C6-17CD-4124-8E5F-A2544D34EEFA}" type="pres">
      <dgm:prSet presAssocID="{25B005EE-1394-4180-AC2B-772B2E89F41B}" presName="compNode" presStyleCnt="0"/>
      <dgm:spPr/>
    </dgm:pt>
    <dgm:pt modelId="{E23F3D48-9241-4E30-963E-458BBECB6981}" type="pres">
      <dgm:prSet presAssocID="{25B005EE-1394-4180-AC2B-772B2E89F41B}" presName="childRect" presStyleLbl="bgAcc1" presStyleIdx="1" presStyleCnt="8">
        <dgm:presLayoutVars>
          <dgm:bulletEnabled val="1"/>
        </dgm:presLayoutVars>
      </dgm:prSet>
      <dgm:spPr/>
    </dgm:pt>
    <dgm:pt modelId="{CE5BD6E0-A67D-493C-9DEA-C64BBECBA1FD}" type="pres">
      <dgm:prSet presAssocID="{25B005EE-1394-4180-AC2B-772B2E89F41B}" presName="parentText" presStyleLbl="node1" presStyleIdx="0" presStyleCnt="0">
        <dgm:presLayoutVars>
          <dgm:chMax val="0"/>
          <dgm:bulletEnabled val="1"/>
        </dgm:presLayoutVars>
      </dgm:prSet>
      <dgm:spPr/>
    </dgm:pt>
    <dgm:pt modelId="{FF078C60-5154-4723-BFC1-9178F1F983E6}" type="pres">
      <dgm:prSet presAssocID="{25B005EE-1394-4180-AC2B-772B2E89F41B}" presName="parentRect" presStyleLbl="alignNode1" presStyleIdx="1" presStyleCnt="8"/>
      <dgm:spPr/>
    </dgm:pt>
    <dgm:pt modelId="{D80A92D2-8491-44DD-AC14-76EDB27288A4}" type="pres">
      <dgm:prSet presAssocID="{25B005EE-1394-4180-AC2B-772B2E89F41B}" presName="adorn" presStyleLbl="fgAccFollowNode1" presStyleIdx="1"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741E9794-5E46-42D3-A74F-1E418E570CBF}" type="pres">
      <dgm:prSet presAssocID="{ABACED12-B53E-4F2A-90C9-D7566F032E3F}" presName="sibTrans" presStyleLbl="sibTrans2D1" presStyleIdx="0" presStyleCnt="0"/>
      <dgm:spPr/>
    </dgm:pt>
    <dgm:pt modelId="{722C7C1D-9BE6-4C9B-9BEA-74E9325DD258}" type="pres">
      <dgm:prSet presAssocID="{B19AEC38-5C54-4130-AF9C-303356D990A2}" presName="compNode" presStyleCnt="0"/>
      <dgm:spPr/>
    </dgm:pt>
    <dgm:pt modelId="{E5369E28-9462-4A41-A3CD-535FEADB2C2B}" type="pres">
      <dgm:prSet presAssocID="{B19AEC38-5C54-4130-AF9C-303356D990A2}" presName="childRect" presStyleLbl="bgAcc1" presStyleIdx="2" presStyleCnt="8">
        <dgm:presLayoutVars>
          <dgm:bulletEnabled val="1"/>
        </dgm:presLayoutVars>
      </dgm:prSet>
      <dgm:spPr/>
    </dgm:pt>
    <dgm:pt modelId="{DE831D73-7FEE-493C-891B-6A03EBADCBD0}" type="pres">
      <dgm:prSet presAssocID="{B19AEC38-5C54-4130-AF9C-303356D990A2}" presName="parentText" presStyleLbl="node1" presStyleIdx="0" presStyleCnt="0">
        <dgm:presLayoutVars>
          <dgm:chMax val="0"/>
          <dgm:bulletEnabled val="1"/>
        </dgm:presLayoutVars>
      </dgm:prSet>
      <dgm:spPr/>
    </dgm:pt>
    <dgm:pt modelId="{6E8BDB60-CE14-48F8-BAD3-3931A898DEE4}" type="pres">
      <dgm:prSet presAssocID="{B19AEC38-5C54-4130-AF9C-303356D990A2}" presName="parentRect" presStyleLbl="alignNode1" presStyleIdx="2" presStyleCnt="8"/>
      <dgm:spPr/>
    </dgm:pt>
    <dgm:pt modelId="{900EDC7C-C4CD-443D-84EE-26A5D583A36F}" type="pres">
      <dgm:prSet presAssocID="{B19AEC38-5C54-4130-AF9C-303356D990A2}" presName="adorn" presStyleLbl="fgAccFollowNode1" presStyleIdx="2"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7F4DAB2A-97DD-44C6-B712-DC5BFD2CFCC2}" type="pres">
      <dgm:prSet presAssocID="{13D995CD-6783-4759-B4AD-F8C3A4A37339}" presName="sibTrans" presStyleLbl="sibTrans2D1" presStyleIdx="0" presStyleCnt="0"/>
      <dgm:spPr/>
    </dgm:pt>
    <dgm:pt modelId="{EB3A83A8-59F8-4B8C-8084-9AA16F4E3025}" type="pres">
      <dgm:prSet presAssocID="{3A381AE4-EA1D-415B-B535-2C79AEADD9B2}" presName="compNode" presStyleCnt="0"/>
      <dgm:spPr/>
    </dgm:pt>
    <dgm:pt modelId="{9C4CF32C-A3E4-4F3A-B8F6-3CE2A545CAAD}" type="pres">
      <dgm:prSet presAssocID="{3A381AE4-EA1D-415B-B535-2C79AEADD9B2}" presName="childRect" presStyleLbl="bgAcc1" presStyleIdx="3" presStyleCnt="8">
        <dgm:presLayoutVars>
          <dgm:bulletEnabled val="1"/>
        </dgm:presLayoutVars>
      </dgm:prSet>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09E773A1-7E26-4E64-B754-14457ACE915B}" type="pres">
      <dgm:prSet presAssocID="{3A381AE4-EA1D-415B-B535-2C79AEADD9B2}" presName="parentText" presStyleLbl="node1" presStyleIdx="0" presStyleCnt="0">
        <dgm:presLayoutVars>
          <dgm:chMax val="0"/>
          <dgm:bulletEnabled val="1"/>
        </dgm:presLayoutVars>
      </dgm:prSet>
      <dgm:spPr/>
    </dgm:pt>
    <dgm:pt modelId="{4B851A35-D23F-4D83-86C3-B452B97B9877}" type="pres">
      <dgm:prSet presAssocID="{3A381AE4-EA1D-415B-B535-2C79AEADD9B2}" presName="parentRect" presStyleLbl="alignNode1" presStyleIdx="3" presStyleCnt="8"/>
      <dgm:spPr/>
    </dgm:pt>
    <dgm:pt modelId="{16D13B9F-F739-4950-8ACA-AA4684D0C404}" type="pres">
      <dgm:prSet presAssocID="{3A381AE4-EA1D-415B-B535-2C79AEADD9B2}" presName="adorn" presStyleLbl="fgAccFollowNode1" presStyleIdx="3"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6A2268C8-A71A-4432-90A5-91FF6E86078E}" type="pres">
      <dgm:prSet presAssocID="{201D1982-AE6E-4337-8C41-0286BADCECE5}" presName="sibTrans" presStyleLbl="sibTrans2D1" presStyleIdx="0" presStyleCnt="0"/>
      <dgm:spPr/>
    </dgm:pt>
    <dgm:pt modelId="{3639503F-B639-413E-ACF0-5CBC67A0A8FF}" type="pres">
      <dgm:prSet presAssocID="{32175888-6A55-4184-BD9A-96F15C7CE181}" presName="compNode" presStyleCnt="0"/>
      <dgm:spPr/>
    </dgm:pt>
    <dgm:pt modelId="{48328FA6-317F-48C6-81FC-1BE9C58C8958}" type="pres">
      <dgm:prSet presAssocID="{32175888-6A55-4184-BD9A-96F15C7CE181}" presName="childRect" presStyleLbl="bgAcc1" presStyleIdx="4" presStyleCnt="8">
        <dgm:presLayoutVars>
          <dgm:bulletEnabled val="1"/>
        </dgm:presLayoutVars>
      </dgm:prSet>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 modelId="{5D85AFF1-ADAC-49FC-AD4E-F998F53BFCA8}" type="pres">
      <dgm:prSet presAssocID="{32175888-6A55-4184-BD9A-96F15C7CE181}" presName="parentText" presStyleLbl="node1" presStyleIdx="0" presStyleCnt="0">
        <dgm:presLayoutVars>
          <dgm:chMax val="0"/>
          <dgm:bulletEnabled val="1"/>
        </dgm:presLayoutVars>
      </dgm:prSet>
      <dgm:spPr/>
    </dgm:pt>
    <dgm:pt modelId="{A35B4228-51F2-43CB-95F5-7AA9DA462A49}" type="pres">
      <dgm:prSet presAssocID="{32175888-6A55-4184-BD9A-96F15C7CE181}" presName="parentRect" presStyleLbl="alignNode1" presStyleIdx="4" presStyleCnt="8"/>
      <dgm:spPr/>
    </dgm:pt>
    <dgm:pt modelId="{6D3AB433-7B94-43B7-AD47-17313DC6198E}" type="pres">
      <dgm:prSet presAssocID="{32175888-6A55-4184-BD9A-96F15C7CE181}" presName="adorn" presStyleLbl="fgAccFollowNode1" presStyleIdx="4"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22F5823D-4A7E-4493-8F00-1C8F1C0E8634}" type="pres">
      <dgm:prSet presAssocID="{828D16AB-104E-48E5-B617-606F7B1FA669}" presName="sibTrans" presStyleLbl="sibTrans2D1" presStyleIdx="0" presStyleCnt="0"/>
      <dgm:spPr/>
    </dgm:pt>
    <dgm:pt modelId="{7949F8CD-306E-4562-BE67-9EDB91AB9781}" type="pres">
      <dgm:prSet presAssocID="{4BAC87AC-6C34-4ADD-9B8D-0C4FD500D419}" presName="compNode" presStyleCnt="0"/>
      <dgm:spPr/>
    </dgm:pt>
    <dgm:pt modelId="{7CE0F465-4B76-4022-9284-86F28EB4629C}" type="pres">
      <dgm:prSet presAssocID="{4BAC87AC-6C34-4ADD-9B8D-0C4FD500D419}" presName="childRect" presStyleLbl="bgAcc1" presStyleIdx="5" presStyleCnt="8">
        <dgm:presLayoutVars>
          <dgm:bulletEnabled val="1"/>
        </dgm:presLayoutVars>
      </dgm:prSet>
      <dgm:spPr/>
    </dgm:pt>
    <dgm:pt modelId="{0CB8D0A4-92BD-43DC-AB75-72A319A8D6FB}" type="pres">
      <dgm:prSet presAssocID="{4BAC87AC-6C34-4ADD-9B8D-0C4FD500D419}" presName="parentText" presStyleLbl="node1" presStyleIdx="0" presStyleCnt="0">
        <dgm:presLayoutVars>
          <dgm:chMax val="0"/>
          <dgm:bulletEnabled val="1"/>
        </dgm:presLayoutVars>
      </dgm:prSet>
      <dgm:spPr/>
    </dgm:pt>
    <dgm:pt modelId="{E219972A-97BD-4D37-9566-F08B03F371E6}" type="pres">
      <dgm:prSet presAssocID="{4BAC87AC-6C34-4ADD-9B8D-0C4FD500D419}" presName="parentRect" presStyleLbl="alignNode1" presStyleIdx="5" presStyleCnt="8"/>
      <dgm:spPr/>
    </dgm:pt>
    <dgm:pt modelId="{F879D5DE-B809-414C-A2F7-87C2F76D7245}" type="pres">
      <dgm:prSet presAssocID="{4BAC87AC-6C34-4ADD-9B8D-0C4FD500D419}" presName="adorn" presStyleLbl="fgAccFollowNode1" presStyleIdx="5"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91C0077-996B-4798-A5F9-26A716A69B58}" type="pres">
      <dgm:prSet presAssocID="{A2E07AC1-A3EC-4E69-B48C-6B4ABEA1D73E}" presName="sibTrans" presStyleLbl="sibTrans2D1" presStyleIdx="0" presStyleCnt="0"/>
      <dgm:spPr/>
    </dgm:pt>
    <dgm:pt modelId="{4515C789-5B8E-4ECC-BA40-B1454954D21F}" type="pres">
      <dgm:prSet presAssocID="{6524EB74-7E9A-4F99-A49B-8065C65BBC39}" presName="compNode" presStyleCnt="0"/>
      <dgm:spPr/>
    </dgm:pt>
    <dgm:pt modelId="{4A67DCFB-1587-4641-B131-FB8BA0909DD4}" type="pres">
      <dgm:prSet presAssocID="{6524EB74-7E9A-4F99-A49B-8065C65BBC39}" presName="childRect" presStyleLbl="bgAcc1" presStyleIdx="6" presStyleCnt="8">
        <dgm:presLayoutVars>
          <dgm:bulletEnabled val="1"/>
        </dgm:presLayoutVars>
      </dgm:prSet>
      <dgm:spPr/>
    </dgm:pt>
    <dgm:pt modelId="{1C721E15-66AE-45F7-879E-128C968CE05E}" type="pres">
      <dgm:prSet presAssocID="{6524EB74-7E9A-4F99-A49B-8065C65BBC39}" presName="parentText" presStyleLbl="node1" presStyleIdx="0" presStyleCnt="0">
        <dgm:presLayoutVars>
          <dgm:chMax val="0"/>
          <dgm:bulletEnabled val="1"/>
        </dgm:presLayoutVars>
      </dgm:prSet>
      <dgm:spPr/>
    </dgm:pt>
    <dgm:pt modelId="{BD11DBED-0EFA-4F19-8F94-97F81E327245}" type="pres">
      <dgm:prSet presAssocID="{6524EB74-7E9A-4F99-A49B-8065C65BBC39}" presName="parentRect" presStyleLbl="alignNode1" presStyleIdx="6" presStyleCnt="8"/>
      <dgm:spPr/>
    </dgm:pt>
    <dgm:pt modelId="{A8CFF0F3-353A-4586-9F3E-79B84185373D}" type="pres">
      <dgm:prSet presAssocID="{6524EB74-7E9A-4F99-A49B-8065C65BBC39}" presName="adorn" presStyleLbl="fgAccFollowNode1" presStyleIdx="6"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7A890FAD-6087-4745-AB4B-A6C9146055A6}" type="pres">
      <dgm:prSet presAssocID="{96F5A19B-C101-4088-AACD-F7684C1777E5}" presName="sibTrans" presStyleLbl="sibTrans2D1" presStyleIdx="0" presStyleCnt="0"/>
      <dgm:spPr/>
    </dgm:pt>
    <dgm:pt modelId="{A0186FF2-035E-499B-8E02-5AB23AC23B8D}" type="pres">
      <dgm:prSet presAssocID="{BCF67767-8A64-41B0-8707-7E6D4048B5E7}" presName="compNode" presStyleCnt="0"/>
      <dgm:spPr/>
    </dgm:pt>
    <dgm:pt modelId="{713B64A4-6842-4168-88CB-B3CECA6C1E27}" type="pres">
      <dgm:prSet presAssocID="{BCF67767-8A64-41B0-8707-7E6D4048B5E7}" presName="childRect" presStyleLbl="bgAcc1" presStyleIdx="7" presStyleCnt="8">
        <dgm:presLayoutVars>
          <dgm:bulletEnabled val="1"/>
        </dgm:presLayoutVars>
      </dgm:prSet>
      <dgm:spPr/>
    </dgm:pt>
    <dgm:pt modelId="{5A56ABD5-34A8-471C-9F6A-C68DAF9EA9C9}" type="pres">
      <dgm:prSet presAssocID="{BCF67767-8A64-41B0-8707-7E6D4048B5E7}" presName="parentText" presStyleLbl="node1" presStyleIdx="0" presStyleCnt="0">
        <dgm:presLayoutVars>
          <dgm:chMax val="0"/>
          <dgm:bulletEnabled val="1"/>
        </dgm:presLayoutVars>
      </dgm:prSet>
      <dgm:spPr/>
    </dgm:pt>
    <dgm:pt modelId="{ED18FFD5-76D6-4D7D-922D-3AF9B799F3E8}" type="pres">
      <dgm:prSet presAssocID="{BCF67767-8A64-41B0-8707-7E6D4048B5E7}" presName="parentRect" presStyleLbl="alignNode1" presStyleIdx="7" presStyleCnt="8"/>
      <dgm:spPr/>
    </dgm:pt>
    <dgm:pt modelId="{955BD72F-2B01-4246-952A-C5A2624162DF}" type="pres">
      <dgm:prSet presAssocID="{BCF67767-8A64-41B0-8707-7E6D4048B5E7}" presName="adorn" presStyleLbl="fgAccFollowNode1" presStyleIdx="7"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Lst>
  <dgm:cxnLst>
    <dgm:cxn modelId="{FEC6D906-6D00-4997-B1B6-12A59F0EBD2D}" type="presOf" srcId="{B19AEC38-5C54-4130-AF9C-303356D990A2}" destId="{DE831D73-7FEE-493C-891B-6A03EBADCBD0}" srcOrd="0" destOrd="0" presId="urn:microsoft.com/office/officeart/2005/8/layout/bList2"/>
    <dgm:cxn modelId="{9D03C108-0254-4E57-8F2A-85F3794962AF}" srcId="{BCF67767-8A64-41B0-8707-7E6D4048B5E7}" destId="{CB7517BF-295E-4643-BF86-809AADBF381D}" srcOrd="0" destOrd="0" parTransId="{6C9FAFB5-7157-40D3-88A8-35673AACDF0F}" sibTransId="{033B202E-637B-444F-99B6-3D00A1DE5606}"/>
    <dgm:cxn modelId="{20762309-EFFF-4247-94D6-EFE88237F472}" type="presOf" srcId="{201D1982-AE6E-4337-8C41-0286BADCECE5}" destId="{6A2268C8-A71A-4432-90A5-91FF6E86078E}" srcOrd="0" destOrd="0" presId="urn:microsoft.com/office/officeart/2005/8/layout/bList2"/>
    <dgm:cxn modelId="{62DE040A-A73D-4429-B325-E1A025BB5285}" srcId="{E42A2179-0A58-495D-9830-DEA149BDAD47}" destId="{4562C102-FC32-4870-9E83-49DDF6E7BE04}" srcOrd="1" destOrd="0" parTransId="{938BF43E-283F-4491-AAFE-F54DBE74A95E}" sibTransId="{1400FD86-DADC-421E-BF10-1D3DDD9E5BCE}"/>
    <dgm:cxn modelId="{9635310C-EE07-4E2A-83F6-A2E59B623235}" type="presOf" srcId="{AF80A17E-5324-4F39-AF21-5A1ADCB97BF6}" destId="{0ED6DB24-A2D9-4E8E-9D9C-AB629B78346B}" srcOrd="0" destOrd="2" presId="urn:microsoft.com/office/officeart/2005/8/layout/bList2"/>
    <dgm:cxn modelId="{B8C0450F-3F16-4D7B-B17A-8997160A7C83}" type="presOf" srcId="{29DCF914-6685-4B3F-A499-3C018E4D15AE}" destId="{7CE0F465-4B76-4022-9284-86F28EB4629C}" srcOrd="0" destOrd="0" presId="urn:microsoft.com/office/officeart/2005/8/layout/bList2"/>
    <dgm:cxn modelId="{6521C811-3733-4BEF-8853-17B8D60DAABB}" type="presOf" srcId="{6524EB74-7E9A-4F99-A49B-8065C65BBC39}" destId="{BD11DBED-0EFA-4F19-8F94-97F81E327245}" srcOrd="1" destOrd="0" presId="urn:microsoft.com/office/officeart/2005/8/layout/bList2"/>
    <dgm:cxn modelId="{F690C212-34C1-406B-B884-49FF239BD8B3}" srcId="{B19AEC38-5C54-4130-AF9C-303356D990A2}" destId="{2E032BFC-DB26-4E00-8CCA-93C2152A63D8}" srcOrd="0" destOrd="0" parTransId="{DCF20FE5-D256-484D-A841-C6551DCA3BB2}" sibTransId="{5958FA95-4D7A-4C35-9C7E-BB7D109FBF8C}"/>
    <dgm:cxn modelId="{798E6A14-46DC-49F2-9E5B-7C6769534071}" srcId="{25B005EE-1394-4180-AC2B-772B2E89F41B}" destId="{BCE76A66-4F62-4D29-9156-6918DC91A0C9}" srcOrd="1" destOrd="0" parTransId="{09D6AE64-06BD-4976-BC01-E7A3080707A6}" sibTransId="{D8B44C58-4DB9-4E28-8BF6-4F3B6454E2FD}"/>
    <dgm:cxn modelId="{D2864016-8DBE-42A2-A1C6-F625FBFB006D}" srcId="{BCF67767-8A64-41B0-8707-7E6D4048B5E7}" destId="{DA8D8DCB-9C80-4B52-ACA3-FF3DC827D181}" srcOrd="2" destOrd="0" parTransId="{7B4D660C-7622-4235-9DD5-42C5623BFA35}" sibTransId="{0BD3020C-D30D-4A09-B6CF-C55A32D75A31}"/>
    <dgm:cxn modelId="{76D61018-0B39-45CD-8F8E-E2DC3014C02F}" srcId="{AA4FF7B6-86D4-4AE4-9069-2877D17C1727}" destId="{B19AEC38-5C54-4130-AF9C-303356D990A2}" srcOrd="2" destOrd="0" parTransId="{29689048-A38A-4F98-8814-07C24AF8AF53}" sibTransId="{13D995CD-6783-4759-B4AD-F8C3A4A37339}"/>
    <dgm:cxn modelId="{DA6A791A-66CA-43E8-A942-89BC0FA03F35}" type="presOf" srcId="{2D62BF0E-6739-41E3-89E6-1A6B86ED6365}" destId="{4A67DCFB-1587-4641-B131-FB8BA0909DD4}" srcOrd="0" destOrd="1" presId="urn:microsoft.com/office/officeart/2005/8/layout/bList2"/>
    <dgm:cxn modelId="{B6CA5F24-E4AD-4473-93D4-264D5A0AAB5F}" type="presOf" srcId="{BCF67767-8A64-41B0-8707-7E6D4048B5E7}" destId="{5A56ABD5-34A8-471C-9F6A-C68DAF9EA9C9}" srcOrd="0" destOrd="0" presId="urn:microsoft.com/office/officeart/2005/8/layout/bList2"/>
    <dgm:cxn modelId="{D930BB2A-1059-44BE-A779-46BEB5B26795}" type="presOf" srcId="{B19AEC38-5C54-4130-AF9C-303356D990A2}" destId="{6E8BDB60-CE14-48F8-BAD3-3931A898DEE4}" srcOrd="1" destOrd="0" presId="urn:microsoft.com/office/officeart/2005/8/layout/bList2"/>
    <dgm:cxn modelId="{548D752B-D630-4AF3-9BE9-5387BD715029}" type="presOf" srcId="{3A381AE4-EA1D-415B-B535-2C79AEADD9B2}" destId="{09E773A1-7E26-4E64-B754-14457ACE915B}" srcOrd="0" destOrd="0" presId="urn:microsoft.com/office/officeart/2005/8/layout/bList2"/>
    <dgm:cxn modelId="{DA36BB35-EBA5-40C1-98FF-7566806FFE19}" type="presOf" srcId="{E42A2179-0A58-495D-9830-DEA149BDAD47}" destId="{111FB060-3838-4ECB-80BF-D79971DEC7C8}" srcOrd="1" destOrd="0" presId="urn:microsoft.com/office/officeart/2005/8/layout/bList2"/>
    <dgm:cxn modelId="{33D6863A-38DD-4DB4-9F03-0136A760B062}" type="presOf" srcId="{25B005EE-1394-4180-AC2B-772B2E89F41B}" destId="{FF078C60-5154-4723-BFC1-9178F1F983E6}" srcOrd="1" destOrd="0" presId="urn:microsoft.com/office/officeart/2005/8/layout/bList2"/>
    <dgm:cxn modelId="{D19DD83A-B639-4E1B-B580-870E123848F7}" srcId="{AA4FF7B6-86D4-4AE4-9069-2877D17C1727}" destId="{3A381AE4-EA1D-415B-B535-2C79AEADD9B2}" srcOrd="3" destOrd="0" parTransId="{3F435CB5-1905-4ACA-9F54-ED67A509FF28}" sibTransId="{201D1982-AE6E-4337-8C41-0286BADCECE5}"/>
    <dgm:cxn modelId="{16BD7F3C-D53F-43BF-BC0A-3B573A0FD59C}" type="presOf" srcId="{4FCC2BBA-2BB0-498F-B358-3538A07F496F}" destId="{89C79587-61AD-47B7-B3AD-4001CFA56CEB}" srcOrd="0" destOrd="0" presId="urn:microsoft.com/office/officeart/2005/8/layout/bList2"/>
    <dgm:cxn modelId="{A1537C3D-5CD7-4D68-8654-A0B2D404A485}" srcId="{6524EB74-7E9A-4F99-A49B-8065C65BBC39}" destId="{43E9367B-B257-47D9-9A1A-6BD2388233B6}" srcOrd="0" destOrd="0" parTransId="{74E51516-9E83-4EDF-A73A-F11450DF91D9}" sibTransId="{9A610AC7-373D-47B2-942B-1E74EA3D3BFB}"/>
    <dgm:cxn modelId="{25C6803F-BA69-496E-91FB-CB7317FF8C99}" type="presOf" srcId="{BCF67767-8A64-41B0-8707-7E6D4048B5E7}" destId="{ED18FFD5-76D6-4D7D-922D-3AF9B799F3E8}" srcOrd="1" destOrd="0" presId="urn:microsoft.com/office/officeart/2005/8/layout/bList2"/>
    <dgm:cxn modelId="{1945AC5E-82FA-48DE-8EA4-9710E607DCCB}" type="presOf" srcId="{6DA25CE3-7CE0-4604-B69B-D8D514E29D55}" destId="{7CE0F465-4B76-4022-9284-86F28EB4629C}" srcOrd="0" destOrd="1" presId="urn:microsoft.com/office/officeart/2005/8/layout/bList2"/>
    <dgm:cxn modelId="{C19E1A60-43DD-477B-A4F6-8753654B300E}" type="presOf" srcId="{6DE9307C-3FD0-44E2-A519-E60FF4338613}" destId="{4A67DCFB-1587-4641-B131-FB8BA0909DD4}" srcOrd="0" destOrd="2" presId="urn:microsoft.com/office/officeart/2005/8/layout/bList2"/>
    <dgm:cxn modelId="{82294841-8F44-4678-85D4-07F89DD3691B}" type="presOf" srcId="{4562C102-FC32-4870-9E83-49DDF6E7BE04}" destId="{0ED6DB24-A2D9-4E8E-9D9C-AB629B78346B}" srcOrd="0" destOrd="1" presId="urn:microsoft.com/office/officeart/2005/8/layout/bList2"/>
    <dgm:cxn modelId="{FFA9384D-DD99-404C-B69C-2699DA08A80B}" srcId="{BCF67767-8A64-41B0-8707-7E6D4048B5E7}" destId="{490F4B6E-3BD5-4E71-B3CC-9BC845C7C4D1}" srcOrd="1" destOrd="0" parTransId="{BFAFFAF3-C6A4-4151-9327-BEF5E9AD4F2D}" sibTransId="{9DFB5A32-BF84-44BD-AE0C-7F7D94C5C060}"/>
    <dgm:cxn modelId="{C1199770-0D12-4CD2-830E-C7A5C0E25BD7}" type="presOf" srcId="{6524EB74-7E9A-4F99-A49B-8065C65BBC39}" destId="{1C721E15-66AE-45F7-879E-128C968CE05E}" srcOrd="0" destOrd="0" presId="urn:microsoft.com/office/officeart/2005/8/layout/bList2"/>
    <dgm:cxn modelId="{9311CE71-C76A-429A-9F7B-F73D64DEF8D3}" type="presOf" srcId="{13D995CD-6783-4759-B4AD-F8C3A4A37339}" destId="{7F4DAB2A-97DD-44C6-B712-DC5BFD2CFCC2}" srcOrd="0" destOrd="0" presId="urn:microsoft.com/office/officeart/2005/8/layout/bList2"/>
    <dgm:cxn modelId="{6204D151-F1DB-4AB2-867A-BA00C7588A55}" type="presOf" srcId="{A2E07AC1-A3EC-4E69-B48C-6B4ABEA1D73E}" destId="{191C0077-996B-4798-A5F9-26A716A69B58}" srcOrd="0" destOrd="0" presId="urn:microsoft.com/office/officeart/2005/8/layout/bList2"/>
    <dgm:cxn modelId="{C32C3F53-941B-4913-94B6-529441C76E98}" srcId="{AA4FF7B6-86D4-4AE4-9069-2877D17C1727}" destId="{4BAC87AC-6C34-4ADD-9B8D-0C4FD500D419}" srcOrd="5" destOrd="0" parTransId="{2511872A-8414-4144-9D52-7B385FD54D6E}" sibTransId="{A2E07AC1-A3EC-4E69-B48C-6B4ABEA1D73E}"/>
    <dgm:cxn modelId="{FE5AAE56-215C-4FB5-A289-8DD738822D84}" srcId="{4BAC87AC-6C34-4ADD-9B8D-0C4FD500D419}" destId="{29DCF914-6685-4B3F-A499-3C018E4D15AE}" srcOrd="0" destOrd="0" parTransId="{8EF7AEC0-DA8A-4248-A49B-5A4D609BCCEA}" sibTransId="{FAD378FE-7F84-4FC7-81F1-1DB37D8BC7AC}"/>
    <dgm:cxn modelId="{227AC376-E7A4-4046-962B-60A97D562075}" type="presOf" srcId="{32175888-6A55-4184-BD9A-96F15C7CE181}" destId="{A35B4228-51F2-43CB-95F5-7AA9DA462A49}" srcOrd="1" destOrd="0" presId="urn:microsoft.com/office/officeart/2005/8/layout/bList2"/>
    <dgm:cxn modelId="{F3477D59-9364-4FC5-A56C-073F12B85780}" srcId="{E42A2179-0A58-495D-9830-DEA149BDAD47}" destId="{599051A2-B6A4-49E8-AD91-B786F591297A}" srcOrd="0" destOrd="0" parTransId="{512989BD-5FCF-4D1E-9627-948856070E55}" sibTransId="{845D18B2-5549-496B-BACE-A5B39A4C4CC5}"/>
    <dgm:cxn modelId="{61B8F97E-CF59-4490-88CE-C568F7DE6C7F}" type="presOf" srcId="{599051A2-B6A4-49E8-AD91-B786F591297A}" destId="{0ED6DB24-A2D9-4E8E-9D9C-AB629B78346B}" srcOrd="0" destOrd="0" presId="urn:microsoft.com/office/officeart/2005/8/layout/bList2"/>
    <dgm:cxn modelId="{D508FF81-FA8E-431A-8A52-4DEDCA2BB2FC}" type="presOf" srcId="{ABACED12-B53E-4F2A-90C9-D7566F032E3F}" destId="{741E9794-5E46-42D3-A74F-1E418E570CBF}" srcOrd="0" destOrd="0" presId="urn:microsoft.com/office/officeart/2005/8/layout/bList2"/>
    <dgm:cxn modelId="{5F736984-7E80-425F-8A83-5B93A54E5AC9}" type="presOf" srcId="{43E9367B-B257-47D9-9A1A-6BD2388233B6}" destId="{4A67DCFB-1587-4641-B131-FB8BA0909DD4}" srcOrd="0" destOrd="0" presId="urn:microsoft.com/office/officeart/2005/8/layout/bList2"/>
    <dgm:cxn modelId="{21338888-6B20-4483-9D73-69581940BCA2}" srcId="{AA4FF7B6-86D4-4AE4-9069-2877D17C1727}" destId="{32175888-6A55-4184-BD9A-96F15C7CE181}" srcOrd="4" destOrd="0" parTransId="{6891095A-DB1F-4BD2-8054-6E426BC9B298}" sibTransId="{828D16AB-104E-48E5-B617-606F7B1FA669}"/>
    <dgm:cxn modelId="{A6A89689-4A48-4242-BF22-2522B1B48F7B}" type="presOf" srcId="{4BAC87AC-6C34-4ADD-9B8D-0C4FD500D419}" destId="{0CB8D0A4-92BD-43DC-AB75-72A319A8D6FB}" srcOrd="0" destOrd="0" presId="urn:microsoft.com/office/officeart/2005/8/layout/bList2"/>
    <dgm:cxn modelId="{15A5678D-1A5D-4A2F-81C7-64C4A5A3C7BB}" srcId="{6524EB74-7E9A-4F99-A49B-8065C65BBC39}" destId="{6DE9307C-3FD0-44E2-A519-E60FF4338613}" srcOrd="2" destOrd="0" parTransId="{9B59A59C-6AEC-4CB9-B82C-6BCF42742AFB}" sibTransId="{6D2653A2-41D8-4809-97F5-03BC2BCB8EC3}"/>
    <dgm:cxn modelId="{F43F7596-62CC-48DF-817B-863D9D0A5E40}" srcId="{AA4FF7B6-86D4-4AE4-9069-2877D17C1727}" destId="{6524EB74-7E9A-4F99-A49B-8065C65BBC39}" srcOrd="6" destOrd="0" parTransId="{B558F0B5-7A45-4A9C-AC06-0BB83CA224C6}" sibTransId="{96F5A19B-C101-4088-AACD-F7684C1777E5}"/>
    <dgm:cxn modelId="{CCF50799-D034-462B-B87A-A013F39A152B}" type="presOf" srcId="{96F5A19B-C101-4088-AACD-F7684C1777E5}" destId="{7A890FAD-6087-4745-AB4B-A6C9146055A6}" srcOrd="0" destOrd="0" presId="urn:microsoft.com/office/officeart/2005/8/layout/bList2"/>
    <dgm:cxn modelId="{A2B98699-17B2-4267-8ADE-2E9BC7BE79A1}" type="presOf" srcId="{32175888-6A55-4184-BD9A-96F15C7CE181}" destId="{5D85AFF1-ADAC-49FC-AD4E-F998F53BFCA8}" srcOrd="0" destOrd="0" presId="urn:microsoft.com/office/officeart/2005/8/layout/bList2"/>
    <dgm:cxn modelId="{9E6A639A-666D-4E3B-8716-6D02B7FCFCD6}" type="presOf" srcId="{2E032BFC-DB26-4E00-8CCA-93C2152A63D8}" destId="{E5369E28-9462-4A41-A3CD-535FEADB2C2B}" srcOrd="0" destOrd="0" presId="urn:microsoft.com/office/officeart/2005/8/layout/bList2"/>
    <dgm:cxn modelId="{7246629E-B098-441E-81C0-1FD24039910F}" srcId="{6524EB74-7E9A-4F99-A49B-8065C65BBC39}" destId="{2D62BF0E-6739-41E3-89E6-1A6B86ED6365}" srcOrd="1" destOrd="0" parTransId="{8DCF28B2-4BFF-4C75-B442-AADADF76BA0C}" sibTransId="{EE63805B-C263-4E32-907D-0DC542678F33}"/>
    <dgm:cxn modelId="{30467AA3-44CB-4A0A-99C6-55F8C747894B}" type="presOf" srcId="{828D16AB-104E-48E5-B617-606F7B1FA669}" destId="{22F5823D-4A7E-4493-8F00-1C8F1C0E8634}" srcOrd="0" destOrd="0" presId="urn:microsoft.com/office/officeart/2005/8/layout/bList2"/>
    <dgm:cxn modelId="{44E5ADA4-EF3D-4D54-8F22-F546B6570F2B}" type="presOf" srcId="{E42A2179-0A58-495D-9830-DEA149BDAD47}" destId="{F3AF393E-F277-48AB-A5AC-384857DF2FFC}" srcOrd="0" destOrd="0" presId="urn:microsoft.com/office/officeart/2005/8/layout/bList2"/>
    <dgm:cxn modelId="{2DFEC9A5-2A67-42D7-9BA5-620B4EF24B8E}" type="presOf" srcId="{DA8D8DCB-9C80-4B52-ACA3-FF3DC827D181}" destId="{713B64A4-6842-4168-88CB-B3CECA6C1E27}" srcOrd="0" destOrd="2" presId="urn:microsoft.com/office/officeart/2005/8/layout/bList2"/>
    <dgm:cxn modelId="{F6C8BDAA-BC33-425C-B48F-3499D926F2E3}" type="presOf" srcId="{BCE76A66-4F62-4D29-9156-6918DC91A0C9}" destId="{E23F3D48-9241-4E30-963E-458BBECB6981}" srcOrd="0" destOrd="1" presId="urn:microsoft.com/office/officeart/2005/8/layout/bList2"/>
    <dgm:cxn modelId="{22CF77B3-B74A-4AF9-8F15-1ED1E3E935B5}" srcId="{E42A2179-0A58-495D-9830-DEA149BDAD47}" destId="{AF80A17E-5324-4F39-AF21-5A1ADCB97BF6}" srcOrd="2" destOrd="0" parTransId="{5F13F93D-F73C-47E7-AFFB-99ADBE6A2FCB}" sibTransId="{255206AB-7F2B-4F9E-A057-02B4D4FB15A5}"/>
    <dgm:cxn modelId="{96ADD8CB-8CE3-438B-AE97-DCB6978CB221}" type="presOf" srcId="{490F4B6E-3BD5-4E71-B3CC-9BC845C7C4D1}" destId="{713B64A4-6842-4168-88CB-B3CECA6C1E27}" srcOrd="0" destOrd="1" presId="urn:microsoft.com/office/officeart/2005/8/layout/bList2"/>
    <dgm:cxn modelId="{985137CC-E503-4526-A571-5F174521480C}" type="presOf" srcId="{4BAC87AC-6C34-4ADD-9B8D-0C4FD500D419}" destId="{E219972A-97BD-4D37-9566-F08B03F371E6}" srcOrd="1" destOrd="0" presId="urn:microsoft.com/office/officeart/2005/8/layout/bList2"/>
    <dgm:cxn modelId="{F25C7CCC-72C6-4346-A308-9D45DC93B24C}" type="presOf" srcId="{23A704EA-190B-4186-BB4D-47FAB1DFB367}" destId="{0ED6DB24-A2D9-4E8E-9D9C-AB629B78346B}" srcOrd="0" destOrd="3" presId="urn:microsoft.com/office/officeart/2005/8/layout/bList2"/>
    <dgm:cxn modelId="{CC4081D1-E81E-4CAE-A19A-9A40D7F56976}" type="presOf" srcId="{05C053A7-940A-4DC3-A20F-237DE8B0EB81}" destId="{E23F3D48-9241-4E30-963E-458BBECB6981}" srcOrd="0" destOrd="0" presId="urn:microsoft.com/office/officeart/2005/8/layout/bList2"/>
    <dgm:cxn modelId="{48580AD2-CDC4-4C0F-A648-1BA9403FFF48}" type="presOf" srcId="{25B005EE-1394-4180-AC2B-772B2E89F41B}" destId="{CE5BD6E0-A67D-493C-9DEA-C64BBECBA1FD}" srcOrd="0" destOrd="0" presId="urn:microsoft.com/office/officeart/2005/8/layout/bList2"/>
    <dgm:cxn modelId="{9D81CFD2-853A-470D-B31C-9C0DB87BDD65}" type="presOf" srcId="{3A381AE4-EA1D-415B-B535-2C79AEADD9B2}" destId="{4B851A35-D23F-4D83-86C3-B452B97B9877}" srcOrd="1" destOrd="0" presId="urn:microsoft.com/office/officeart/2005/8/layout/bList2"/>
    <dgm:cxn modelId="{202C79D3-7BA0-439D-9CE4-3F3F5A716CBC}" type="presOf" srcId="{CB7517BF-295E-4643-BF86-809AADBF381D}" destId="{713B64A4-6842-4168-88CB-B3CECA6C1E27}" srcOrd="0" destOrd="0" presId="urn:microsoft.com/office/officeart/2005/8/layout/bList2"/>
    <dgm:cxn modelId="{29BB57D4-196A-4AE4-AEE0-2273CD75A0D5}" srcId="{AA4FF7B6-86D4-4AE4-9069-2877D17C1727}" destId="{E42A2179-0A58-495D-9830-DEA149BDAD47}" srcOrd="0" destOrd="0" parTransId="{2E466234-3B63-42F3-9351-3C0E43EC399A}" sibTransId="{4FCC2BBA-2BB0-498F-B358-3538A07F496F}"/>
    <dgm:cxn modelId="{1F6950D7-4200-4C59-A95E-EDBFC178B10C}" type="presOf" srcId="{AA4FF7B6-86D4-4AE4-9069-2877D17C1727}" destId="{BAEE30F6-9AC7-4A4B-BE5E-734D4A3BA9E6}" srcOrd="0" destOrd="0" presId="urn:microsoft.com/office/officeart/2005/8/layout/bList2"/>
    <dgm:cxn modelId="{1A2B35E5-CB7F-4436-8DE0-6664C2A482B2}" srcId="{4BAC87AC-6C34-4ADD-9B8D-0C4FD500D419}" destId="{6DA25CE3-7CE0-4604-B69B-D8D514E29D55}" srcOrd="1" destOrd="0" parTransId="{576A3619-5937-4F8B-8804-F5E65B201B27}" sibTransId="{3E679D1F-9C9A-482A-9168-AB56124CE3BE}"/>
    <dgm:cxn modelId="{0C7442EA-DB34-4199-B78B-D14F445DC329}" srcId="{E42A2179-0A58-495D-9830-DEA149BDAD47}" destId="{23A704EA-190B-4186-BB4D-47FAB1DFB367}" srcOrd="3" destOrd="0" parTransId="{5F84F640-3816-41E4-9ADD-A8B390A4BFC0}" sibTransId="{AA530657-D69C-42D4-A39F-C8F79C61D62F}"/>
    <dgm:cxn modelId="{55EB0AF2-1D8F-4731-AA1F-68C58F73AE34}" srcId="{AA4FF7B6-86D4-4AE4-9069-2877D17C1727}" destId="{BCF67767-8A64-41B0-8707-7E6D4048B5E7}" srcOrd="7" destOrd="0" parTransId="{D9B75A70-A922-4A21-9520-21B5434EF5AE}" sibTransId="{4AC49929-AAE7-4E9B-9C94-6B73CCB30BE9}"/>
    <dgm:cxn modelId="{EE2F7DF3-4322-4009-94A1-AD3D0C5A99E6}" srcId="{AA4FF7B6-86D4-4AE4-9069-2877D17C1727}" destId="{25B005EE-1394-4180-AC2B-772B2E89F41B}" srcOrd="1" destOrd="0" parTransId="{E160FBBA-E045-48C8-BAD5-F0B8406B6F79}" sibTransId="{ABACED12-B53E-4F2A-90C9-D7566F032E3F}"/>
    <dgm:cxn modelId="{8EA9E5F8-1409-470A-A6CD-4FD1DF2C48A3}" srcId="{25B005EE-1394-4180-AC2B-772B2E89F41B}" destId="{05C053A7-940A-4DC3-A20F-237DE8B0EB81}" srcOrd="0" destOrd="0" parTransId="{AABCA7BB-6959-44CD-8D45-21D0D5392C7E}" sibTransId="{D92CCB00-7AC5-47B9-B468-5FB872230FEE}"/>
    <dgm:cxn modelId="{F69DB636-1AEC-4756-B9AA-B83F68A8C199}" type="presParOf" srcId="{BAEE30F6-9AC7-4A4B-BE5E-734D4A3BA9E6}" destId="{863427B4-C37F-48A4-ABCE-D6BF13068D95}" srcOrd="0" destOrd="0" presId="urn:microsoft.com/office/officeart/2005/8/layout/bList2"/>
    <dgm:cxn modelId="{DE752286-EA18-43C1-80EF-EB10C0771AA4}" type="presParOf" srcId="{863427B4-C37F-48A4-ABCE-D6BF13068D95}" destId="{0ED6DB24-A2D9-4E8E-9D9C-AB629B78346B}" srcOrd="0" destOrd="0" presId="urn:microsoft.com/office/officeart/2005/8/layout/bList2"/>
    <dgm:cxn modelId="{C55967D5-1529-46FF-B638-2DEBAAC20584}" type="presParOf" srcId="{863427B4-C37F-48A4-ABCE-D6BF13068D95}" destId="{F3AF393E-F277-48AB-A5AC-384857DF2FFC}" srcOrd="1" destOrd="0" presId="urn:microsoft.com/office/officeart/2005/8/layout/bList2"/>
    <dgm:cxn modelId="{0FB4F786-88BE-46B5-AAD3-819B177FA87E}" type="presParOf" srcId="{863427B4-C37F-48A4-ABCE-D6BF13068D95}" destId="{111FB060-3838-4ECB-80BF-D79971DEC7C8}" srcOrd="2" destOrd="0" presId="urn:microsoft.com/office/officeart/2005/8/layout/bList2"/>
    <dgm:cxn modelId="{587052E8-AD6C-44AB-A9C2-0328902AC44F}" type="presParOf" srcId="{863427B4-C37F-48A4-ABCE-D6BF13068D95}" destId="{C6AE94D4-94CD-47A9-A273-C54A694DD1FF}" srcOrd="3" destOrd="0" presId="urn:microsoft.com/office/officeart/2005/8/layout/bList2"/>
    <dgm:cxn modelId="{5575740D-92FB-4CC9-A92D-AD691AAA644E}" type="presParOf" srcId="{BAEE30F6-9AC7-4A4B-BE5E-734D4A3BA9E6}" destId="{89C79587-61AD-47B7-B3AD-4001CFA56CEB}" srcOrd="1" destOrd="0" presId="urn:microsoft.com/office/officeart/2005/8/layout/bList2"/>
    <dgm:cxn modelId="{35A834DC-1F90-4782-8C8F-D38C24F83912}" type="presParOf" srcId="{BAEE30F6-9AC7-4A4B-BE5E-734D4A3BA9E6}" destId="{C3FCF2C6-17CD-4124-8E5F-A2544D34EEFA}" srcOrd="2" destOrd="0" presId="urn:microsoft.com/office/officeart/2005/8/layout/bList2"/>
    <dgm:cxn modelId="{D6CC143C-43D0-4929-BCA6-3F6991C66AAE}" type="presParOf" srcId="{C3FCF2C6-17CD-4124-8E5F-A2544D34EEFA}" destId="{E23F3D48-9241-4E30-963E-458BBECB6981}" srcOrd="0" destOrd="0" presId="urn:microsoft.com/office/officeart/2005/8/layout/bList2"/>
    <dgm:cxn modelId="{221A0A61-189E-47D9-A75D-577B56761709}" type="presParOf" srcId="{C3FCF2C6-17CD-4124-8E5F-A2544D34EEFA}" destId="{CE5BD6E0-A67D-493C-9DEA-C64BBECBA1FD}" srcOrd="1" destOrd="0" presId="urn:microsoft.com/office/officeart/2005/8/layout/bList2"/>
    <dgm:cxn modelId="{EDC79A3C-838F-4644-9DAB-90096CA0936D}" type="presParOf" srcId="{C3FCF2C6-17CD-4124-8E5F-A2544D34EEFA}" destId="{FF078C60-5154-4723-BFC1-9178F1F983E6}" srcOrd="2" destOrd="0" presId="urn:microsoft.com/office/officeart/2005/8/layout/bList2"/>
    <dgm:cxn modelId="{0639E9A5-2E68-4A61-A93D-82FA928987A5}" type="presParOf" srcId="{C3FCF2C6-17CD-4124-8E5F-A2544D34EEFA}" destId="{D80A92D2-8491-44DD-AC14-76EDB27288A4}" srcOrd="3" destOrd="0" presId="urn:microsoft.com/office/officeart/2005/8/layout/bList2"/>
    <dgm:cxn modelId="{FAA803B3-FBF5-44EA-83DF-A3AA5E91ED72}" type="presParOf" srcId="{BAEE30F6-9AC7-4A4B-BE5E-734D4A3BA9E6}" destId="{741E9794-5E46-42D3-A74F-1E418E570CBF}" srcOrd="3" destOrd="0" presId="urn:microsoft.com/office/officeart/2005/8/layout/bList2"/>
    <dgm:cxn modelId="{93F71790-E33D-47D6-AB83-EB1AEB0D5BCA}" type="presParOf" srcId="{BAEE30F6-9AC7-4A4B-BE5E-734D4A3BA9E6}" destId="{722C7C1D-9BE6-4C9B-9BEA-74E9325DD258}" srcOrd="4" destOrd="0" presId="urn:microsoft.com/office/officeart/2005/8/layout/bList2"/>
    <dgm:cxn modelId="{C9169DE4-BDCD-4ACC-9D71-08C547CF8EED}" type="presParOf" srcId="{722C7C1D-9BE6-4C9B-9BEA-74E9325DD258}" destId="{E5369E28-9462-4A41-A3CD-535FEADB2C2B}" srcOrd="0" destOrd="0" presId="urn:microsoft.com/office/officeart/2005/8/layout/bList2"/>
    <dgm:cxn modelId="{3668162D-D00F-4A10-87BE-34269E3ABCD7}" type="presParOf" srcId="{722C7C1D-9BE6-4C9B-9BEA-74E9325DD258}" destId="{DE831D73-7FEE-493C-891B-6A03EBADCBD0}" srcOrd="1" destOrd="0" presId="urn:microsoft.com/office/officeart/2005/8/layout/bList2"/>
    <dgm:cxn modelId="{887B4C05-6A8B-42EB-AF5C-DFCE80B9E611}" type="presParOf" srcId="{722C7C1D-9BE6-4C9B-9BEA-74E9325DD258}" destId="{6E8BDB60-CE14-48F8-BAD3-3931A898DEE4}" srcOrd="2" destOrd="0" presId="urn:microsoft.com/office/officeart/2005/8/layout/bList2"/>
    <dgm:cxn modelId="{0B4550CB-7411-41B4-9118-5168EB355C8F}" type="presParOf" srcId="{722C7C1D-9BE6-4C9B-9BEA-74E9325DD258}" destId="{900EDC7C-C4CD-443D-84EE-26A5D583A36F}" srcOrd="3" destOrd="0" presId="urn:microsoft.com/office/officeart/2005/8/layout/bList2"/>
    <dgm:cxn modelId="{C6DA24C0-F5C5-41C6-8BF2-A1354759D6D6}" type="presParOf" srcId="{BAEE30F6-9AC7-4A4B-BE5E-734D4A3BA9E6}" destId="{7F4DAB2A-97DD-44C6-B712-DC5BFD2CFCC2}" srcOrd="5" destOrd="0" presId="urn:microsoft.com/office/officeart/2005/8/layout/bList2"/>
    <dgm:cxn modelId="{02815787-E02D-4B24-964F-87ADF50670D4}" type="presParOf" srcId="{BAEE30F6-9AC7-4A4B-BE5E-734D4A3BA9E6}" destId="{EB3A83A8-59F8-4B8C-8084-9AA16F4E3025}" srcOrd="6" destOrd="0" presId="urn:microsoft.com/office/officeart/2005/8/layout/bList2"/>
    <dgm:cxn modelId="{7D64604F-7869-41A0-9BCE-0F59669B8FE1}" type="presParOf" srcId="{EB3A83A8-59F8-4B8C-8084-9AA16F4E3025}" destId="{9C4CF32C-A3E4-4F3A-B8F6-3CE2A545CAAD}" srcOrd="0" destOrd="0" presId="urn:microsoft.com/office/officeart/2005/8/layout/bList2"/>
    <dgm:cxn modelId="{5DCF6200-8146-4704-A6ED-7D76C3E16C50}" type="presParOf" srcId="{EB3A83A8-59F8-4B8C-8084-9AA16F4E3025}" destId="{09E773A1-7E26-4E64-B754-14457ACE915B}" srcOrd="1" destOrd="0" presId="urn:microsoft.com/office/officeart/2005/8/layout/bList2"/>
    <dgm:cxn modelId="{5C19C86E-3272-4790-85FF-A5EB4756CECA}" type="presParOf" srcId="{EB3A83A8-59F8-4B8C-8084-9AA16F4E3025}" destId="{4B851A35-D23F-4D83-86C3-B452B97B9877}" srcOrd="2" destOrd="0" presId="urn:microsoft.com/office/officeart/2005/8/layout/bList2"/>
    <dgm:cxn modelId="{88C9D18C-ABC7-4B91-89B5-E0D036B9F499}" type="presParOf" srcId="{EB3A83A8-59F8-4B8C-8084-9AA16F4E3025}" destId="{16D13B9F-F739-4950-8ACA-AA4684D0C404}" srcOrd="3" destOrd="0" presId="urn:microsoft.com/office/officeart/2005/8/layout/bList2"/>
    <dgm:cxn modelId="{D86F575F-C3CB-4C92-B57D-4B7E155F3E2D}" type="presParOf" srcId="{BAEE30F6-9AC7-4A4B-BE5E-734D4A3BA9E6}" destId="{6A2268C8-A71A-4432-90A5-91FF6E86078E}" srcOrd="7" destOrd="0" presId="urn:microsoft.com/office/officeart/2005/8/layout/bList2"/>
    <dgm:cxn modelId="{1F3E9DB4-F566-474C-B5A1-4748F9DFD6FA}" type="presParOf" srcId="{BAEE30F6-9AC7-4A4B-BE5E-734D4A3BA9E6}" destId="{3639503F-B639-413E-ACF0-5CBC67A0A8FF}" srcOrd="8" destOrd="0" presId="urn:microsoft.com/office/officeart/2005/8/layout/bList2"/>
    <dgm:cxn modelId="{4885712E-5D98-4C38-B444-6C2DC9B12878}" type="presParOf" srcId="{3639503F-B639-413E-ACF0-5CBC67A0A8FF}" destId="{48328FA6-317F-48C6-81FC-1BE9C58C8958}" srcOrd="0" destOrd="0" presId="urn:microsoft.com/office/officeart/2005/8/layout/bList2"/>
    <dgm:cxn modelId="{A6A253F9-CC9A-41A0-9D6A-EE8DC57107FF}" type="presParOf" srcId="{3639503F-B639-413E-ACF0-5CBC67A0A8FF}" destId="{5D85AFF1-ADAC-49FC-AD4E-F998F53BFCA8}" srcOrd="1" destOrd="0" presId="urn:microsoft.com/office/officeart/2005/8/layout/bList2"/>
    <dgm:cxn modelId="{3E800180-ADD5-4A60-91D4-06D4BC8D004B}" type="presParOf" srcId="{3639503F-B639-413E-ACF0-5CBC67A0A8FF}" destId="{A35B4228-51F2-43CB-95F5-7AA9DA462A49}" srcOrd="2" destOrd="0" presId="urn:microsoft.com/office/officeart/2005/8/layout/bList2"/>
    <dgm:cxn modelId="{1CA70735-44BB-499B-BE18-23ACF95010EA}" type="presParOf" srcId="{3639503F-B639-413E-ACF0-5CBC67A0A8FF}" destId="{6D3AB433-7B94-43B7-AD47-17313DC6198E}" srcOrd="3" destOrd="0" presId="urn:microsoft.com/office/officeart/2005/8/layout/bList2"/>
    <dgm:cxn modelId="{379CDA8B-A73A-4C50-95EC-F946502321E2}" type="presParOf" srcId="{BAEE30F6-9AC7-4A4B-BE5E-734D4A3BA9E6}" destId="{22F5823D-4A7E-4493-8F00-1C8F1C0E8634}" srcOrd="9" destOrd="0" presId="urn:microsoft.com/office/officeart/2005/8/layout/bList2"/>
    <dgm:cxn modelId="{78F8E544-7213-4D46-88F6-285609D27D41}" type="presParOf" srcId="{BAEE30F6-9AC7-4A4B-BE5E-734D4A3BA9E6}" destId="{7949F8CD-306E-4562-BE67-9EDB91AB9781}" srcOrd="10" destOrd="0" presId="urn:microsoft.com/office/officeart/2005/8/layout/bList2"/>
    <dgm:cxn modelId="{7A06AC2E-1165-408D-A587-D2EDBAC43481}" type="presParOf" srcId="{7949F8CD-306E-4562-BE67-9EDB91AB9781}" destId="{7CE0F465-4B76-4022-9284-86F28EB4629C}" srcOrd="0" destOrd="0" presId="urn:microsoft.com/office/officeart/2005/8/layout/bList2"/>
    <dgm:cxn modelId="{921E4897-D787-4175-93B7-1BA76736996F}" type="presParOf" srcId="{7949F8CD-306E-4562-BE67-9EDB91AB9781}" destId="{0CB8D0A4-92BD-43DC-AB75-72A319A8D6FB}" srcOrd="1" destOrd="0" presId="urn:microsoft.com/office/officeart/2005/8/layout/bList2"/>
    <dgm:cxn modelId="{77738619-3E9F-487D-9EC6-D5BA05E7E173}" type="presParOf" srcId="{7949F8CD-306E-4562-BE67-9EDB91AB9781}" destId="{E219972A-97BD-4D37-9566-F08B03F371E6}" srcOrd="2" destOrd="0" presId="urn:microsoft.com/office/officeart/2005/8/layout/bList2"/>
    <dgm:cxn modelId="{8AD79A29-62A2-4997-8F36-64BD638AB5CD}" type="presParOf" srcId="{7949F8CD-306E-4562-BE67-9EDB91AB9781}" destId="{F879D5DE-B809-414C-A2F7-87C2F76D7245}" srcOrd="3" destOrd="0" presId="urn:microsoft.com/office/officeart/2005/8/layout/bList2"/>
    <dgm:cxn modelId="{D4BC0AA3-7A40-427D-8BBB-6D647C70D2F7}" type="presParOf" srcId="{BAEE30F6-9AC7-4A4B-BE5E-734D4A3BA9E6}" destId="{191C0077-996B-4798-A5F9-26A716A69B58}" srcOrd="11" destOrd="0" presId="urn:microsoft.com/office/officeart/2005/8/layout/bList2"/>
    <dgm:cxn modelId="{B39AD72D-CAAD-4B0F-845F-0FBBC4C8432C}" type="presParOf" srcId="{BAEE30F6-9AC7-4A4B-BE5E-734D4A3BA9E6}" destId="{4515C789-5B8E-4ECC-BA40-B1454954D21F}" srcOrd="12" destOrd="0" presId="urn:microsoft.com/office/officeart/2005/8/layout/bList2"/>
    <dgm:cxn modelId="{800BE693-7C28-463D-8FBA-EB369EDFD581}" type="presParOf" srcId="{4515C789-5B8E-4ECC-BA40-B1454954D21F}" destId="{4A67DCFB-1587-4641-B131-FB8BA0909DD4}" srcOrd="0" destOrd="0" presId="urn:microsoft.com/office/officeart/2005/8/layout/bList2"/>
    <dgm:cxn modelId="{757A6ECC-BADC-4A24-9248-B2A3D33E00BA}" type="presParOf" srcId="{4515C789-5B8E-4ECC-BA40-B1454954D21F}" destId="{1C721E15-66AE-45F7-879E-128C968CE05E}" srcOrd="1" destOrd="0" presId="urn:microsoft.com/office/officeart/2005/8/layout/bList2"/>
    <dgm:cxn modelId="{383FF3A6-3606-4427-98B2-9910E10A3246}" type="presParOf" srcId="{4515C789-5B8E-4ECC-BA40-B1454954D21F}" destId="{BD11DBED-0EFA-4F19-8F94-97F81E327245}" srcOrd="2" destOrd="0" presId="urn:microsoft.com/office/officeart/2005/8/layout/bList2"/>
    <dgm:cxn modelId="{50C9CF8E-6CB9-4687-83B3-88F8700CA7B2}" type="presParOf" srcId="{4515C789-5B8E-4ECC-BA40-B1454954D21F}" destId="{A8CFF0F3-353A-4586-9F3E-79B84185373D}" srcOrd="3" destOrd="0" presId="urn:microsoft.com/office/officeart/2005/8/layout/bList2"/>
    <dgm:cxn modelId="{24472D02-4BD7-490B-ADA5-BDAC16AC77D9}" type="presParOf" srcId="{BAEE30F6-9AC7-4A4B-BE5E-734D4A3BA9E6}" destId="{7A890FAD-6087-4745-AB4B-A6C9146055A6}" srcOrd="13" destOrd="0" presId="urn:microsoft.com/office/officeart/2005/8/layout/bList2"/>
    <dgm:cxn modelId="{9FA85982-0F9B-42B5-9B30-77D2AD8AEC51}" type="presParOf" srcId="{BAEE30F6-9AC7-4A4B-BE5E-734D4A3BA9E6}" destId="{A0186FF2-035E-499B-8E02-5AB23AC23B8D}" srcOrd="14" destOrd="0" presId="urn:microsoft.com/office/officeart/2005/8/layout/bList2"/>
    <dgm:cxn modelId="{05EE84D1-166F-4C3F-9618-DB0B98452853}" type="presParOf" srcId="{A0186FF2-035E-499B-8E02-5AB23AC23B8D}" destId="{713B64A4-6842-4168-88CB-B3CECA6C1E27}" srcOrd="0" destOrd="0" presId="urn:microsoft.com/office/officeart/2005/8/layout/bList2"/>
    <dgm:cxn modelId="{02408C22-A4B7-48AC-8816-9E3785E755DF}" type="presParOf" srcId="{A0186FF2-035E-499B-8E02-5AB23AC23B8D}" destId="{5A56ABD5-34A8-471C-9F6A-C68DAF9EA9C9}" srcOrd="1" destOrd="0" presId="urn:microsoft.com/office/officeart/2005/8/layout/bList2"/>
    <dgm:cxn modelId="{D600D0AC-9E78-4BC1-B491-163BE81E7A97}" type="presParOf" srcId="{A0186FF2-035E-499B-8E02-5AB23AC23B8D}" destId="{ED18FFD5-76D6-4D7D-922D-3AF9B799F3E8}" srcOrd="2" destOrd="0" presId="urn:microsoft.com/office/officeart/2005/8/layout/bList2"/>
    <dgm:cxn modelId="{7DD67D3A-E9D9-4EF8-A0A9-38D5F03FE354}" type="presParOf" srcId="{A0186FF2-035E-499B-8E02-5AB23AC23B8D}" destId="{955BD72F-2B01-4246-952A-C5A2624162DF}"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4FF7B6-86D4-4AE4-9069-2877D17C1727}" type="doc">
      <dgm:prSet loTypeId="urn:microsoft.com/office/officeart/2005/8/layout/bList2" loCatId="list" qsTypeId="urn:microsoft.com/office/officeart/2005/8/quickstyle/3d3" qsCatId="3D" csTypeId="urn:microsoft.com/office/officeart/2005/8/colors/accent1_2" csCatId="accent1" phldr="1"/>
      <dgm:spPr/>
      <dgm:t>
        <a:bodyPr/>
        <a:lstStyle/>
        <a:p>
          <a:endParaRPr lang="en-CA"/>
        </a:p>
      </dgm:t>
    </dgm:pt>
    <dgm:pt modelId="{E42A2179-0A58-495D-9830-DEA149BDAD47}">
      <dgm:prSet phldrT="[Text]"/>
      <dgm:spPr/>
      <dgm:t>
        <a:bodyPr/>
        <a:lstStyle/>
        <a:p>
          <a:r>
            <a:rPr lang="en-US" dirty="0"/>
            <a:t>Arena</a:t>
          </a:r>
          <a:endParaRPr lang="en-CA" dirty="0"/>
        </a:p>
      </dgm:t>
    </dgm:pt>
    <dgm:pt modelId="{2E466234-3B63-42F3-9351-3C0E43EC399A}" type="parTrans" cxnId="{29BB57D4-196A-4AE4-AEE0-2273CD75A0D5}">
      <dgm:prSet/>
      <dgm:spPr/>
      <dgm:t>
        <a:bodyPr/>
        <a:lstStyle/>
        <a:p>
          <a:endParaRPr lang="en-CA"/>
        </a:p>
      </dgm:t>
    </dgm:pt>
    <dgm:pt modelId="{4FCC2BBA-2BB0-498F-B358-3538A07F496F}" type="sibTrans" cxnId="{29BB57D4-196A-4AE4-AEE0-2273CD75A0D5}">
      <dgm:prSet/>
      <dgm:spPr/>
      <dgm:t>
        <a:bodyPr/>
        <a:lstStyle/>
        <a:p>
          <a:endParaRPr lang="en-CA"/>
        </a:p>
      </dgm:t>
    </dgm:pt>
    <dgm:pt modelId="{25B005EE-1394-4180-AC2B-772B2E89F41B}">
      <dgm:prSet phldrT="[Text]"/>
      <dgm:spPr/>
      <dgm:t>
        <a:bodyPr/>
        <a:lstStyle/>
        <a:p>
          <a:r>
            <a:rPr lang="en-US" dirty="0"/>
            <a:t>Museum</a:t>
          </a:r>
          <a:endParaRPr lang="en-CA" dirty="0"/>
        </a:p>
      </dgm:t>
    </dgm:pt>
    <dgm:pt modelId="{E160FBBA-E045-48C8-BAD5-F0B8406B6F79}" type="parTrans" cxnId="{EE2F7DF3-4322-4009-94A1-AD3D0C5A99E6}">
      <dgm:prSet/>
      <dgm:spPr/>
      <dgm:t>
        <a:bodyPr/>
        <a:lstStyle/>
        <a:p>
          <a:endParaRPr lang="en-CA"/>
        </a:p>
      </dgm:t>
    </dgm:pt>
    <dgm:pt modelId="{ABACED12-B53E-4F2A-90C9-D7566F032E3F}" type="sibTrans" cxnId="{EE2F7DF3-4322-4009-94A1-AD3D0C5A99E6}">
      <dgm:prSet/>
      <dgm:spPr/>
      <dgm:t>
        <a:bodyPr/>
        <a:lstStyle/>
        <a:p>
          <a:endParaRPr lang="en-CA"/>
        </a:p>
      </dgm:t>
    </dgm:pt>
    <dgm:pt modelId="{B19AEC38-5C54-4130-AF9C-303356D990A2}">
      <dgm:prSet phldrT="[Text]"/>
      <dgm:spPr/>
      <dgm:t>
        <a:bodyPr/>
        <a:lstStyle/>
        <a:p>
          <a:r>
            <a:rPr lang="en-US" dirty="0"/>
            <a:t>Cemeteries</a:t>
          </a:r>
          <a:endParaRPr lang="en-CA" dirty="0"/>
        </a:p>
      </dgm:t>
    </dgm:pt>
    <dgm:pt modelId="{29689048-A38A-4F98-8814-07C24AF8AF53}" type="parTrans" cxnId="{76D61018-0B39-45CD-8F8E-E2DC3014C02F}">
      <dgm:prSet/>
      <dgm:spPr/>
      <dgm:t>
        <a:bodyPr/>
        <a:lstStyle/>
        <a:p>
          <a:endParaRPr lang="en-CA"/>
        </a:p>
      </dgm:t>
    </dgm:pt>
    <dgm:pt modelId="{13D995CD-6783-4759-B4AD-F8C3A4A37339}" type="sibTrans" cxnId="{76D61018-0B39-45CD-8F8E-E2DC3014C02F}">
      <dgm:prSet/>
      <dgm:spPr/>
      <dgm:t>
        <a:bodyPr/>
        <a:lstStyle/>
        <a:p>
          <a:endParaRPr lang="en-CA"/>
        </a:p>
      </dgm:t>
    </dgm:pt>
    <dgm:pt modelId="{2E032BFC-DB26-4E00-8CCA-93C2152A63D8}">
      <dgm:prSet/>
      <dgm:spPr/>
      <dgm:t>
        <a:bodyPr/>
        <a:lstStyle/>
        <a:p>
          <a:r>
            <a:rPr lang="en-US" dirty="0"/>
            <a:t>Eight Cemeteries </a:t>
          </a:r>
          <a:endParaRPr lang="en-CA" dirty="0"/>
        </a:p>
      </dgm:t>
    </dgm:pt>
    <dgm:pt modelId="{DCF20FE5-D256-484D-A841-C6551DCA3BB2}" type="parTrans" cxnId="{F690C212-34C1-406B-B884-49FF239BD8B3}">
      <dgm:prSet/>
      <dgm:spPr/>
      <dgm:t>
        <a:bodyPr/>
        <a:lstStyle/>
        <a:p>
          <a:endParaRPr lang="en-CA"/>
        </a:p>
      </dgm:t>
    </dgm:pt>
    <dgm:pt modelId="{5958FA95-4D7A-4C35-9C7E-BB7D109FBF8C}" type="sibTrans" cxnId="{F690C212-34C1-406B-B884-49FF239BD8B3}">
      <dgm:prSet/>
      <dgm:spPr/>
      <dgm:t>
        <a:bodyPr/>
        <a:lstStyle/>
        <a:p>
          <a:endParaRPr lang="en-CA"/>
        </a:p>
      </dgm:t>
    </dgm:pt>
    <dgm:pt modelId="{05C053A7-940A-4DC3-A20F-237DE8B0EB81}">
      <dgm:prSet/>
      <dgm:spPr/>
      <dgm:t>
        <a:bodyPr/>
        <a:lstStyle/>
        <a:p>
          <a:endParaRPr lang="en-CA" dirty="0"/>
        </a:p>
      </dgm:t>
    </dgm:pt>
    <dgm:pt modelId="{AABCA7BB-6959-44CD-8D45-21D0D5392C7E}" type="parTrans" cxnId="{8EA9E5F8-1409-470A-A6CD-4FD1DF2C48A3}">
      <dgm:prSet/>
      <dgm:spPr/>
      <dgm:t>
        <a:bodyPr/>
        <a:lstStyle/>
        <a:p>
          <a:endParaRPr lang="en-CA"/>
        </a:p>
      </dgm:t>
    </dgm:pt>
    <dgm:pt modelId="{D92CCB00-7AC5-47B9-B468-5FB872230FEE}" type="sibTrans" cxnId="{8EA9E5F8-1409-470A-A6CD-4FD1DF2C48A3}">
      <dgm:prSet/>
      <dgm:spPr/>
      <dgm:t>
        <a:bodyPr/>
        <a:lstStyle/>
        <a:p>
          <a:endParaRPr lang="en-CA"/>
        </a:p>
      </dgm:t>
    </dgm:pt>
    <dgm:pt modelId="{C548B048-F676-4572-9A44-A5D8763C1AE1}">
      <dgm:prSet/>
      <dgm:spPr/>
      <dgm:t>
        <a:bodyPr/>
        <a:lstStyle/>
        <a:p>
          <a:r>
            <a:rPr lang="en-US" dirty="0"/>
            <a:t>Parks &amp; Public Spaces</a:t>
          </a:r>
          <a:endParaRPr lang="en-CA" dirty="0"/>
        </a:p>
      </dgm:t>
    </dgm:pt>
    <dgm:pt modelId="{26AF315D-024D-41CF-AA0D-A7907FFB0941}" type="parTrans" cxnId="{CA304373-5371-42F6-9020-2775A489565C}">
      <dgm:prSet/>
      <dgm:spPr/>
      <dgm:t>
        <a:bodyPr/>
        <a:lstStyle/>
        <a:p>
          <a:endParaRPr lang="en-CA"/>
        </a:p>
      </dgm:t>
    </dgm:pt>
    <dgm:pt modelId="{2C39B8EF-2D2C-4EE0-ADC4-030482BC9792}" type="sibTrans" cxnId="{CA304373-5371-42F6-9020-2775A489565C}">
      <dgm:prSet/>
      <dgm:spPr/>
      <dgm:t>
        <a:bodyPr/>
        <a:lstStyle/>
        <a:p>
          <a:endParaRPr lang="en-CA"/>
        </a:p>
      </dgm:t>
    </dgm:pt>
    <dgm:pt modelId="{645DDD9E-AEAE-4306-84F0-67628FE721CA}">
      <dgm:prSet/>
      <dgm:spPr/>
      <dgm:t>
        <a:bodyPr/>
        <a:lstStyle/>
        <a:p>
          <a:r>
            <a:rPr lang="en-US" dirty="0"/>
            <a:t>Other</a:t>
          </a:r>
          <a:endParaRPr lang="en-CA" dirty="0"/>
        </a:p>
      </dgm:t>
    </dgm:pt>
    <dgm:pt modelId="{A7B8ABEC-0D54-4959-BBF9-04B31A07C117}" type="parTrans" cxnId="{CBF5AAA3-4BCB-4D24-8E2F-4ED47050EA62}">
      <dgm:prSet/>
      <dgm:spPr/>
      <dgm:t>
        <a:bodyPr/>
        <a:lstStyle/>
        <a:p>
          <a:endParaRPr lang="en-CA"/>
        </a:p>
      </dgm:t>
    </dgm:pt>
    <dgm:pt modelId="{17DDE221-0A03-471C-A085-B96D25EA10CD}" type="sibTrans" cxnId="{CBF5AAA3-4BCB-4D24-8E2F-4ED47050EA62}">
      <dgm:prSet/>
      <dgm:spPr/>
      <dgm:t>
        <a:bodyPr/>
        <a:lstStyle/>
        <a:p>
          <a:endParaRPr lang="en-CA"/>
        </a:p>
      </dgm:t>
    </dgm:pt>
    <dgm:pt modelId="{DD694265-96F0-4B09-9DA0-B84698919183}">
      <dgm:prSet/>
      <dgm:spPr/>
      <dgm:t>
        <a:bodyPr/>
        <a:lstStyle/>
        <a:p>
          <a:r>
            <a:rPr lang="en-US" dirty="0"/>
            <a:t>Community Transportation Program</a:t>
          </a:r>
          <a:endParaRPr lang="en-CA" dirty="0"/>
        </a:p>
      </dgm:t>
    </dgm:pt>
    <dgm:pt modelId="{6453BBC8-26C9-4B7E-AD71-6393EA11D4D0}" type="parTrans" cxnId="{645D9A7A-6FB9-4E26-8B78-C340BDA7277A}">
      <dgm:prSet/>
      <dgm:spPr/>
      <dgm:t>
        <a:bodyPr/>
        <a:lstStyle/>
        <a:p>
          <a:endParaRPr lang="en-CA"/>
        </a:p>
      </dgm:t>
    </dgm:pt>
    <dgm:pt modelId="{12D6BA16-8A80-48F4-B11E-DA11E4C04EB7}" type="sibTrans" cxnId="{645D9A7A-6FB9-4E26-8B78-C340BDA7277A}">
      <dgm:prSet/>
      <dgm:spPr/>
      <dgm:t>
        <a:bodyPr/>
        <a:lstStyle/>
        <a:p>
          <a:endParaRPr lang="en-CA"/>
        </a:p>
      </dgm:t>
    </dgm:pt>
    <dgm:pt modelId="{1344DA89-A52E-4BAF-9887-3A5ED37FA7FE}">
      <dgm:prSet/>
      <dgm:spPr/>
      <dgm:t>
        <a:bodyPr/>
        <a:lstStyle/>
        <a:p>
          <a:r>
            <a:rPr lang="en-US" dirty="0"/>
            <a:t>Four Parks to Maintain</a:t>
          </a:r>
          <a:endParaRPr lang="en-CA" dirty="0"/>
        </a:p>
      </dgm:t>
    </dgm:pt>
    <dgm:pt modelId="{D7B9ABAF-1D80-4126-9F72-B8F9B2F19DA8}" type="parTrans" cxnId="{6F856A7A-72C9-4892-816D-A2505F38853E}">
      <dgm:prSet/>
      <dgm:spPr/>
      <dgm:t>
        <a:bodyPr/>
        <a:lstStyle/>
        <a:p>
          <a:endParaRPr lang="en-CA"/>
        </a:p>
      </dgm:t>
    </dgm:pt>
    <dgm:pt modelId="{6F447B54-0CD9-42C5-ACBE-1ED3A955A2CE}" type="sibTrans" cxnId="{6F856A7A-72C9-4892-816D-A2505F38853E}">
      <dgm:prSet/>
      <dgm:spPr/>
      <dgm:t>
        <a:bodyPr/>
        <a:lstStyle/>
        <a:p>
          <a:endParaRPr lang="en-CA"/>
        </a:p>
      </dgm:t>
    </dgm:pt>
    <dgm:pt modelId="{BB1A9DA2-5348-400B-AADD-CEAB38908C5C}">
      <dgm:prSet/>
      <dgm:spPr/>
      <dgm:t>
        <a:bodyPr/>
        <a:lstStyle/>
        <a:p>
          <a:r>
            <a:rPr lang="en-US" dirty="0"/>
            <a:t>Community Receptacle Pickup</a:t>
          </a:r>
          <a:endParaRPr lang="en-CA" dirty="0"/>
        </a:p>
      </dgm:t>
    </dgm:pt>
    <dgm:pt modelId="{3E6D32A5-2D9E-4BB0-8015-C82199159AB3}" type="parTrans" cxnId="{403F4848-4BBC-43E5-9F24-31E93414C34C}">
      <dgm:prSet/>
      <dgm:spPr/>
      <dgm:t>
        <a:bodyPr/>
        <a:lstStyle/>
        <a:p>
          <a:endParaRPr lang="en-CA"/>
        </a:p>
      </dgm:t>
    </dgm:pt>
    <dgm:pt modelId="{012F7603-02EE-45DE-A601-07C8A79616D4}" type="sibTrans" cxnId="{403F4848-4BBC-43E5-9F24-31E93414C34C}">
      <dgm:prSet/>
      <dgm:spPr/>
      <dgm:t>
        <a:bodyPr/>
        <a:lstStyle/>
        <a:p>
          <a:endParaRPr lang="en-CA"/>
        </a:p>
      </dgm:t>
    </dgm:pt>
    <dgm:pt modelId="{F37AF2FD-973C-4405-9839-DD1AC5FA73D0}">
      <dgm:prSet/>
      <dgm:spPr/>
      <dgm:t>
        <a:bodyPr/>
        <a:lstStyle/>
        <a:p>
          <a:r>
            <a:rPr lang="en-CA" dirty="0"/>
            <a:t>Gym</a:t>
          </a:r>
        </a:p>
      </dgm:t>
    </dgm:pt>
    <dgm:pt modelId="{7B90BC79-0B43-4AAD-A291-FEC431AE3C6C}" type="parTrans" cxnId="{2457F9EE-C352-42D3-8C49-7E143423F12F}">
      <dgm:prSet/>
      <dgm:spPr/>
      <dgm:t>
        <a:bodyPr/>
        <a:lstStyle/>
        <a:p>
          <a:endParaRPr lang="en-CA"/>
        </a:p>
      </dgm:t>
    </dgm:pt>
    <dgm:pt modelId="{9E153368-ED3A-482E-BE32-AF388675AC18}" type="sibTrans" cxnId="{2457F9EE-C352-42D3-8C49-7E143423F12F}">
      <dgm:prSet/>
      <dgm:spPr/>
      <dgm:t>
        <a:bodyPr/>
        <a:lstStyle/>
        <a:p>
          <a:endParaRPr lang="en-CA"/>
        </a:p>
      </dgm:t>
    </dgm:pt>
    <dgm:pt modelId="{C96DFDF5-B0DA-4C0B-952E-A901FD94DF07}">
      <dgm:prSet/>
      <dgm:spPr/>
      <dgm:t>
        <a:bodyPr/>
        <a:lstStyle/>
        <a:p>
          <a:r>
            <a:rPr lang="en-CA" dirty="0"/>
            <a:t>Upstairs Hall</a:t>
          </a:r>
        </a:p>
      </dgm:t>
    </dgm:pt>
    <dgm:pt modelId="{326FE15F-1FA7-4F7F-A04A-FA931B86A1AB}" type="parTrans" cxnId="{832B7445-80DF-42F8-B469-4D76E867B99A}">
      <dgm:prSet/>
      <dgm:spPr/>
      <dgm:t>
        <a:bodyPr/>
        <a:lstStyle/>
        <a:p>
          <a:endParaRPr lang="en-CA"/>
        </a:p>
      </dgm:t>
    </dgm:pt>
    <dgm:pt modelId="{4300D4A6-8684-49C9-B462-1CC0AC0BF901}" type="sibTrans" cxnId="{832B7445-80DF-42F8-B469-4D76E867B99A}">
      <dgm:prSet/>
      <dgm:spPr/>
      <dgm:t>
        <a:bodyPr/>
        <a:lstStyle/>
        <a:p>
          <a:endParaRPr lang="en-CA"/>
        </a:p>
      </dgm:t>
    </dgm:pt>
    <dgm:pt modelId="{D7D2934D-D477-45F0-9D0D-C03EB4E6D777}">
      <dgm:prSet/>
      <dgm:spPr/>
      <dgm:t>
        <a:bodyPr/>
        <a:lstStyle/>
        <a:p>
          <a:r>
            <a:rPr lang="en-CA" dirty="0"/>
            <a:t>Canteen</a:t>
          </a:r>
        </a:p>
      </dgm:t>
    </dgm:pt>
    <dgm:pt modelId="{B662AD3A-4C87-4FC4-9F56-54DBEB337E8D}" type="parTrans" cxnId="{3DFF0000-A2A9-4FD4-8E65-BC4B0D80769A}">
      <dgm:prSet/>
      <dgm:spPr/>
      <dgm:t>
        <a:bodyPr/>
        <a:lstStyle/>
        <a:p>
          <a:endParaRPr lang="en-CA"/>
        </a:p>
      </dgm:t>
    </dgm:pt>
    <dgm:pt modelId="{5F314DE7-4C40-42B1-A85B-409742C72425}" type="sibTrans" cxnId="{3DFF0000-A2A9-4FD4-8E65-BC4B0D80769A}">
      <dgm:prSet/>
      <dgm:spPr/>
      <dgm:t>
        <a:bodyPr/>
        <a:lstStyle/>
        <a:p>
          <a:endParaRPr lang="en-CA"/>
        </a:p>
      </dgm:t>
    </dgm:pt>
    <dgm:pt modelId="{510ACF5A-C1D7-4662-8FCC-54A60BE01874}">
      <dgm:prSet/>
      <dgm:spPr/>
      <dgm:t>
        <a:bodyPr/>
        <a:lstStyle/>
        <a:p>
          <a:r>
            <a:rPr lang="en-CA" dirty="0"/>
            <a:t>Three Outdoor rinks &amp; shacks</a:t>
          </a:r>
        </a:p>
      </dgm:t>
    </dgm:pt>
    <dgm:pt modelId="{1A143E68-0D29-48B1-B36F-B649D8678976}" type="parTrans" cxnId="{41678F4A-5DB4-4FA1-B5FF-DB17ACB577C2}">
      <dgm:prSet/>
      <dgm:spPr/>
      <dgm:t>
        <a:bodyPr/>
        <a:lstStyle/>
        <a:p>
          <a:endParaRPr lang="en-CA"/>
        </a:p>
      </dgm:t>
    </dgm:pt>
    <dgm:pt modelId="{302919AF-EADA-4501-B4B6-9B6FF518DBF0}" type="sibTrans" cxnId="{41678F4A-5DB4-4FA1-B5FF-DB17ACB577C2}">
      <dgm:prSet/>
      <dgm:spPr/>
      <dgm:t>
        <a:bodyPr/>
        <a:lstStyle/>
        <a:p>
          <a:endParaRPr lang="en-CA"/>
        </a:p>
      </dgm:t>
    </dgm:pt>
    <dgm:pt modelId="{742A2DF0-EFDB-4ACD-9344-42958A962BF0}">
      <dgm:prSet/>
      <dgm:spPr/>
      <dgm:t>
        <a:bodyPr/>
        <a:lstStyle/>
        <a:p>
          <a:r>
            <a:rPr lang="en-CA" dirty="0"/>
            <a:t>Boat Launch</a:t>
          </a:r>
        </a:p>
      </dgm:t>
    </dgm:pt>
    <dgm:pt modelId="{153D3BF2-F23C-4B3C-9C38-EBF7CD73BF1E}" type="parTrans" cxnId="{95834217-B465-4B1B-B9A1-4FC81E74DFAB}">
      <dgm:prSet/>
      <dgm:spPr/>
      <dgm:t>
        <a:bodyPr/>
        <a:lstStyle/>
        <a:p>
          <a:endParaRPr lang="en-CA"/>
        </a:p>
      </dgm:t>
    </dgm:pt>
    <dgm:pt modelId="{B8B7CA04-2FDC-4CEA-893C-9112CDE21CCD}" type="sibTrans" cxnId="{95834217-B465-4B1B-B9A1-4FC81E74DFAB}">
      <dgm:prSet/>
      <dgm:spPr/>
      <dgm:t>
        <a:bodyPr/>
        <a:lstStyle/>
        <a:p>
          <a:endParaRPr lang="en-CA"/>
        </a:p>
      </dgm:t>
    </dgm:pt>
    <dgm:pt modelId="{42F91FB4-B039-443C-B5B5-00857CF187E1}">
      <dgm:prSet/>
      <dgm:spPr/>
      <dgm:t>
        <a:bodyPr/>
        <a:lstStyle/>
        <a:p>
          <a:r>
            <a:rPr lang="en-CA" dirty="0"/>
            <a:t>Gauthier Lake</a:t>
          </a:r>
        </a:p>
      </dgm:t>
    </dgm:pt>
    <dgm:pt modelId="{3B39A4F6-D604-4D5C-BEA9-A8699C13B3CF}" type="parTrans" cxnId="{D85FC908-7AAE-4786-A24C-0B3BCED49174}">
      <dgm:prSet/>
      <dgm:spPr/>
      <dgm:t>
        <a:bodyPr/>
        <a:lstStyle/>
        <a:p>
          <a:endParaRPr lang="en-CA"/>
        </a:p>
      </dgm:t>
    </dgm:pt>
    <dgm:pt modelId="{5DF89FF8-9CB8-4409-A175-F6BEA753E927}" type="sibTrans" cxnId="{D85FC908-7AAE-4786-A24C-0B3BCED49174}">
      <dgm:prSet/>
      <dgm:spPr/>
      <dgm:t>
        <a:bodyPr/>
        <a:lstStyle/>
        <a:p>
          <a:endParaRPr lang="en-CA"/>
        </a:p>
      </dgm:t>
    </dgm:pt>
    <dgm:pt modelId="{E65871D8-14B2-4224-B09E-7A869C8DB082}">
      <dgm:prSet/>
      <dgm:spPr/>
      <dgm:t>
        <a:bodyPr/>
        <a:lstStyle/>
        <a:p>
          <a:r>
            <a:rPr lang="en-CA" dirty="0"/>
            <a:t>Hough Lake</a:t>
          </a:r>
        </a:p>
      </dgm:t>
    </dgm:pt>
    <dgm:pt modelId="{E24C9D2F-614F-45D0-8CF1-93A88BB7E985}" type="parTrans" cxnId="{90B34B14-7FAB-4240-AB87-93C3E1C0135A}">
      <dgm:prSet/>
      <dgm:spPr/>
      <dgm:t>
        <a:bodyPr/>
        <a:lstStyle/>
        <a:p>
          <a:endParaRPr lang="en-CA"/>
        </a:p>
      </dgm:t>
    </dgm:pt>
    <dgm:pt modelId="{2F9A2EBB-5EA6-44FE-81E7-096CB60F835F}" type="sibTrans" cxnId="{90B34B14-7FAB-4240-AB87-93C3E1C0135A}">
      <dgm:prSet/>
      <dgm:spPr/>
      <dgm:t>
        <a:bodyPr/>
        <a:lstStyle/>
        <a:p>
          <a:endParaRPr lang="en-CA"/>
        </a:p>
      </dgm:t>
    </dgm:pt>
    <dgm:pt modelId="{83B64B48-AE47-4880-9C88-224ADC3529BB}" type="pres">
      <dgm:prSet presAssocID="{AA4FF7B6-86D4-4AE4-9069-2877D17C1727}" presName="diagram" presStyleCnt="0">
        <dgm:presLayoutVars>
          <dgm:dir/>
          <dgm:animLvl val="lvl"/>
          <dgm:resizeHandles val="exact"/>
        </dgm:presLayoutVars>
      </dgm:prSet>
      <dgm:spPr/>
    </dgm:pt>
    <dgm:pt modelId="{7932AA6B-BCDB-4649-B886-7F8E812BF869}" type="pres">
      <dgm:prSet presAssocID="{E42A2179-0A58-495D-9830-DEA149BDAD47}" presName="compNode" presStyleCnt="0"/>
      <dgm:spPr/>
    </dgm:pt>
    <dgm:pt modelId="{45DBD7F4-091D-493B-BD85-51932EEEFCF3}" type="pres">
      <dgm:prSet presAssocID="{E42A2179-0A58-495D-9830-DEA149BDAD47}" presName="childRect" presStyleLbl="bgAcc1" presStyleIdx="0" presStyleCnt="5">
        <dgm:presLayoutVars>
          <dgm:bulletEnabled val="1"/>
        </dgm:presLayoutVars>
      </dgm:prSet>
      <dgm:spPr/>
    </dgm:pt>
    <dgm:pt modelId="{AE9B05C8-8067-46B2-B687-9509F22E19AB}" type="pres">
      <dgm:prSet presAssocID="{E42A2179-0A58-495D-9830-DEA149BDAD47}" presName="parentText" presStyleLbl="node1" presStyleIdx="0" presStyleCnt="0">
        <dgm:presLayoutVars>
          <dgm:chMax val="0"/>
          <dgm:bulletEnabled val="1"/>
        </dgm:presLayoutVars>
      </dgm:prSet>
      <dgm:spPr/>
    </dgm:pt>
    <dgm:pt modelId="{67D08317-2D36-44AE-BA5A-10C83291EB3D}" type="pres">
      <dgm:prSet presAssocID="{E42A2179-0A58-495D-9830-DEA149BDAD47}" presName="parentRect" presStyleLbl="alignNode1" presStyleIdx="0" presStyleCnt="5"/>
      <dgm:spPr/>
    </dgm:pt>
    <dgm:pt modelId="{2CE25395-AE40-4866-9664-7BB06047409C}" type="pres">
      <dgm:prSet presAssocID="{E42A2179-0A58-495D-9830-DEA149BDAD47}" presName="adorn" presStyleLbl="fgAccFollow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6FC53F83-2127-4418-9D53-C550C62925F0}" type="pres">
      <dgm:prSet presAssocID="{4FCC2BBA-2BB0-498F-B358-3538A07F496F}" presName="sibTrans" presStyleLbl="sibTrans2D1" presStyleIdx="0" presStyleCnt="0"/>
      <dgm:spPr/>
    </dgm:pt>
    <dgm:pt modelId="{B1525B3F-0FD0-429D-A544-A46095E72458}" type="pres">
      <dgm:prSet presAssocID="{25B005EE-1394-4180-AC2B-772B2E89F41B}" presName="compNode" presStyleCnt="0"/>
      <dgm:spPr/>
    </dgm:pt>
    <dgm:pt modelId="{29C54D9D-3DFB-446B-B261-423E6E6D43C7}" type="pres">
      <dgm:prSet presAssocID="{25B005EE-1394-4180-AC2B-772B2E89F41B}" presName="childRect" presStyleLbl="bgAcc1" presStyleIdx="1" presStyleCnt="5">
        <dgm:presLayoutVars>
          <dgm:bulletEnabled val="1"/>
        </dgm:presLayoutVars>
      </dgm:prSet>
      <dgm:spPr/>
    </dgm:pt>
    <dgm:pt modelId="{47089253-3AC2-49D9-983B-855562715465}" type="pres">
      <dgm:prSet presAssocID="{25B005EE-1394-4180-AC2B-772B2E89F41B}" presName="parentText" presStyleLbl="node1" presStyleIdx="0" presStyleCnt="0">
        <dgm:presLayoutVars>
          <dgm:chMax val="0"/>
          <dgm:bulletEnabled val="1"/>
        </dgm:presLayoutVars>
      </dgm:prSet>
      <dgm:spPr/>
    </dgm:pt>
    <dgm:pt modelId="{F51F6A2E-DA64-4B9E-8608-3E1CD6B8E3E1}" type="pres">
      <dgm:prSet presAssocID="{25B005EE-1394-4180-AC2B-772B2E89F41B}" presName="parentRect" presStyleLbl="alignNode1" presStyleIdx="1" presStyleCnt="5"/>
      <dgm:spPr/>
    </dgm:pt>
    <dgm:pt modelId="{4717C4B6-7E59-4D81-802D-84A1353A07EB}" type="pres">
      <dgm:prSet presAssocID="{25B005EE-1394-4180-AC2B-772B2E89F41B}" presName="adorn" presStyleLbl="fgAccFollowNod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5E495F00-2A76-43B5-90A5-4AECA9681F98}" type="pres">
      <dgm:prSet presAssocID="{ABACED12-B53E-4F2A-90C9-D7566F032E3F}" presName="sibTrans" presStyleLbl="sibTrans2D1" presStyleIdx="0" presStyleCnt="0"/>
      <dgm:spPr/>
    </dgm:pt>
    <dgm:pt modelId="{2D8F39E7-8F60-4A94-A0EA-4870047F9729}" type="pres">
      <dgm:prSet presAssocID="{B19AEC38-5C54-4130-AF9C-303356D990A2}" presName="compNode" presStyleCnt="0"/>
      <dgm:spPr/>
    </dgm:pt>
    <dgm:pt modelId="{696FC860-5132-40C7-A527-CD3CBF1D2AB7}" type="pres">
      <dgm:prSet presAssocID="{B19AEC38-5C54-4130-AF9C-303356D990A2}" presName="childRect" presStyleLbl="bgAcc1" presStyleIdx="2" presStyleCnt="5">
        <dgm:presLayoutVars>
          <dgm:bulletEnabled val="1"/>
        </dgm:presLayoutVars>
      </dgm:prSet>
      <dgm:spPr/>
    </dgm:pt>
    <dgm:pt modelId="{A410FC17-D8A4-468E-A12F-C5B1935178B4}" type="pres">
      <dgm:prSet presAssocID="{B19AEC38-5C54-4130-AF9C-303356D990A2}" presName="parentText" presStyleLbl="node1" presStyleIdx="0" presStyleCnt="0">
        <dgm:presLayoutVars>
          <dgm:chMax val="0"/>
          <dgm:bulletEnabled val="1"/>
        </dgm:presLayoutVars>
      </dgm:prSet>
      <dgm:spPr/>
    </dgm:pt>
    <dgm:pt modelId="{79572118-7E9E-494D-BF4C-5A6D993C1975}" type="pres">
      <dgm:prSet presAssocID="{B19AEC38-5C54-4130-AF9C-303356D990A2}" presName="parentRect" presStyleLbl="alignNode1" presStyleIdx="2" presStyleCnt="5"/>
      <dgm:spPr/>
    </dgm:pt>
    <dgm:pt modelId="{F789A14B-7E5D-49AA-A94E-ACFDC23DE3E7}" type="pres">
      <dgm:prSet presAssocID="{B19AEC38-5C54-4130-AF9C-303356D990A2}" presName="adorn" presStyleLbl="fgAccFollowNod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CE271D6E-6439-4961-8034-C570373F8C79}" type="pres">
      <dgm:prSet presAssocID="{13D995CD-6783-4759-B4AD-F8C3A4A37339}" presName="sibTrans" presStyleLbl="sibTrans2D1" presStyleIdx="0" presStyleCnt="0"/>
      <dgm:spPr/>
    </dgm:pt>
    <dgm:pt modelId="{6ACFD365-6BE8-485E-8A46-BF185D44245A}" type="pres">
      <dgm:prSet presAssocID="{C548B048-F676-4572-9A44-A5D8763C1AE1}" presName="compNode" presStyleCnt="0"/>
      <dgm:spPr/>
    </dgm:pt>
    <dgm:pt modelId="{E9A6A66A-EECE-418E-A6CF-5BE454189834}" type="pres">
      <dgm:prSet presAssocID="{C548B048-F676-4572-9A44-A5D8763C1AE1}" presName="childRect" presStyleLbl="bgAcc1" presStyleIdx="3" presStyleCnt="5">
        <dgm:presLayoutVars>
          <dgm:bulletEnabled val="1"/>
        </dgm:presLayoutVars>
      </dgm:prSet>
      <dgm:spPr/>
    </dgm:pt>
    <dgm:pt modelId="{D8B8AA2C-529D-46E9-ABBB-59F928C07D4B}" type="pres">
      <dgm:prSet presAssocID="{C548B048-F676-4572-9A44-A5D8763C1AE1}" presName="parentText" presStyleLbl="node1" presStyleIdx="0" presStyleCnt="0">
        <dgm:presLayoutVars>
          <dgm:chMax val="0"/>
          <dgm:bulletEnabled val="1"/>
        </dgm:presLayoutVars>
      </dgm:prSet>
      <dgm:spPr/>
    </dgm:pt>
    <dgm:pt modelId="{38FA8479-3A20-4391-B813-1100A40DB47B}" type="pres">
      <dgm:prSet presAssocID="{C548B048-F676-4572-9A44-A5D8763C1AE1}" presName="parentRect" presStyleLbl="alignNode1" presStyleIdx="3" presStyleCnt="5"/>
      <dgm:spPr/>
    </dgm:pt>
    <dgm:pt modelId="{A0FC71A7-0AE7-4D6C-A4F5-7B381C0A669F}" type="pres">
      <dgm:prSet presAssocID="{C548B048-F676-4572-9A44-A5D8763C1AE1}" presName="adorn" presStyleLbl="fgAccFollowNod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7D35BC8F-64D5-480A-8E77-80A70AA3BB2E}" type="pres">
      <dgm:prSet presAssocID="{2C39B8EF-2D2C-4EE0-ADC4-030482BC9792}" presName="sibTrans" presStyleLbl="sibTrans2D1" presStyleIdx="0" presStyleCnt="0"/>
      <dgm:spPr/>
    </dgm:pt>
    <dgm:pt modelId="{9EDD4C07-6170-471C-B451-676CE177363C}" type="pres">
      <dgm:prSet presAssocID="{645DDD9E-AEAE-4306-84F0-67628FE721CA}" presName="compNode" presStyleCnt="0"/>
      <dgm:spPr/>
    </dgm:pt>
    <dgm:pt modelId="{55E11EE2-253B-40B0-9635-8C2144EB9705}" type="pres">
      <dgm:prSet presAssocID="{645DDD9E-AEAE-4306-84F0-67628FE721CA}" presName="childRect" presStyleLbl="bgAcc1" presStyleIdx="4" presStyleCnt="5">
        <dgm:presLayoutVars>
          <dgm:bulletEnabled val="1"/>
        </dgm:presLayoutVars>
      </dgm:prSet>
      <dgm:spPr/>
    </dgm:pt>
    <dgm:pt modelId="{FE4CCD1C-E9B2-41C1-844A-2DABFE73D794}" type="pres">
      <dgm:prSet presAssocID="{645DDD9E-AEAE-4306-84F0-67628FE721CA}" presName="parentText" presStyleLbl="node1" presStyleIdx="0" presStyleCnt="0">
        <dgm:presLayoutVars>
          <dgm:chMax val="0"/>
          <dgm:bulletEnabled val="1"/>
        </dgm:presLayoutVars>
      </dgm:prSet>
      <dgm:spPr/>
    </dgm:pt>
    <dgm:pt modelId="{79EA6021-0082-4AC6-8693-13E070AD7AF3}" type="pres">
      <dgm:prSet presAssocID="{645DDD9E-AEAE-4306-84F0-67628FE721CA}" presName="parentRect" presStyleLbl="alignNode1" presStyleIdx="4" presStyleCnt="5"/>
      <dgm:spPr/>
    </dgm:pt>
    <dgm:pt modelId="{10264947-5559-4304-819E-2D1B1DA774DD}" type="pres">
      <dgm:prSet presAssocID="{645DDD9E-AEAE-4306-84F0-67628FE721CA}" presName="adorn" presStyleLbl="fgAccFollowNod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Lst>
  <dgm:cxnLst>
    <dgm:cxn modelId="{3DFF0000-A2A9-4FD4-8E65-BC4B0D80769A}" srcId="{E42A2179-0A58-495D-9830-DEA149BDAD47}" destId="{D7D2934D-D477-45F0-9D0D-C03EB4E6D777}" srcOrd="2" destOrd="0" parTransId="{B662AD3A-4C87-4FC4-9F56-54DBEB337E8D}" sibTransId="{5F314DE7-4C40-42B1-A85B-409742C72425}"/>
    <dgm:cxn modelId="{D85FC908-7AAE-4786-A24C-0B3BCED49174}" srcId="{C548B048-F676-4572-9A44-A5D8763C1AE1}" destId="{42F91FB4-B039-443C-B5B5-00857CF187E1}" srcOrd="2" destOrd="0" parTransId="{3B39A4F6-D604-4D5C-BEA9-A8699C13B3CF}" sibTransId="{5DF89FF8-9CB8-4409-A175-F6BEA753E927}"/>
    <dgm:cxn modelId="{BAC4FA08-8D6F-42C7-A3E0-8D5946B8F40B}" type="presOf" srcId="{D7D2934D-D477-45F0-9D0D-C03EB4E6D777}" destId="{45DBD7F4-091D-493B-BD85-51932EEEFCF3}" srcOrd="0" destOrd="2" presId="urn:microsoft.com/office/officeart/2005/8/layout/bList2"/>
    <dgm:cxn modelId="{F690C212-34C1-406B-B884-49FF239BD8B3}" srcId="{B19AEC38-5C54-4130-AF9C-303356D990A2}" destId="{2E032BFC-DB26-4E00-8CCA-93C2152A63D8}" srcOrd="0" destOrd="0" parTransId="{DCF20FE5-D256-484D-A841-C6551DCA3BB2}" sibTransId="{5958FA95-4D7A-4C35-9C7E-BB7D109FBF8C}"/>
    <dgm:cxn modelId="{90B34B14-7FAB-4240-AB87-93C3E1C0135A}" srcId="{C548B048-F676-4572-9A44-A5D8763C1AE1}" destId="{E65871D8-14B2-4224-B09E-7A869C8DB082}" srcOrd="3" destOrd="0" parTransId="{E24C9D2F-614F-45D0-8CF1-93A88BB7E985}" sibTransId="{2F9A2EBB-5EA6-44FE-81E7-096CB60F835F}"/>
    <dgm:cxn modelId="{95834217-B465-4B1B-B9A1-4FC81E74DFAB}" srcId="{C548B048-F676-4572-9A44-A5D8763C1AE1}" destId="{742A2DF0-EFDB-4ACD-9344-42958A962BF0}" srcOrd="1" destOrd="0" parTransId="{153D3BF2-F23C-4B3C-9C38-EBF7CD73BF1E}" sibTransId="{B8B7CA04-2FDC-4CEA-893C-9112CDE21CCD}"/>
    <dgm:cxn modelId="{76D61018-0B39-45CD-8F8E-E2DC3014C02F}" srcId="{AA4FF7B6-86D4-4AE4-9069-2877D17C1727}" destId="{B19AEC38-5C54-4130-AF9C-303356D990A2}" srcOrd="2" destOrd="0" parTransId="{29689048-A38A-4F98-8814-07C24AF8AF53}" sibTransId="{13D995CD-6783-4759-B4AD-F8C3A4A37339}"/>
    <dgm:cxn modelId="{9129741D-85DE-40AC-AC96-C469362B4A91}" type="presOf" srcId="{E42A2179-0A58-495D-9830-DEA149BDAD47}" destId="{AE9B05C8-8067-46B2-B687-9509F22E19AB}" srcOrd="0" destOrd="0" presId="urn:microsoft.com/office/officeart/2005/8/layout/bList2"/>
    <dgm:cxn modelId="{78BE2C1F-20D3-4B4F-958C-AA2C2FB4603D}" type="presOf" srcId="{BB1A9DA2-5348-400B-AADD-CEAB38908C5C}" destId="{55E11EE2-253B-40B0-9635-8C2144EB9705}" srcOrd="0" destOrd="2" presId="urn:microsoft.com/office/officeart/2005/8/layout/bList2"/>
    <dgm:cxn modelId="{4C15742B-1E7F-4B04-BE29-5D11AF2F43C4}" type="presOf" srcId="{42F91FB4-B039-443C-B5B5-00857CF187E1}" destId="{E9A6A66A-EECE-418E-A6CF-5BE454189834}" srcOrd="0" destOrd="2" presId="urn:microsoft.com/office/officeart/2005/8/layout/bList2"/>
    <dgm:cxn modelId="{D92A2633-2483-4CAC-9215-E39BFD0BB70B}" type="presOf" srcId="{B19AEC38-5C54-4130-AF9C-303356D990A2}" destId="{A410FC17-D8A4-468E-A12F-C5B1935178B4}" srcOrd="0" destOrd="0" presId="urn:microsoft.com/office/officeart/2005/8/layout/bList2"/>
    <dgm:cxn modelId="{2B646E5C-0794-4EFC-A51C-D75C99E712EF}" type="presOf" srcId="{E65871D8-14B2-4224-B09E-7A869C8DB082}" destId="{E9A6A66A-EECE-418E-A6CF-5BE454189834}" srcOrd="0" destOrd="3" presId="urn:microsoft.com/office/officeart/2005/8/layout/bList2"/>
    <dgm:cxn modelId="{9079A15D-8C84-42BB-97B1-2705BFAA4A65}" type="presOf" srcId="{C548B048-F676-4572-9A44-A5D8763C1AE1}" destId="{D8B8AA2C-529D-46E9-ABBB-59F928C07D4B}" srcOrd="0" destOrd="0" presId="urn:microsoft.com/office/officeart/2005/8/layout/bList2"/>
    <dgm:cxn modelId="{832B7445-80DF-42F8-B469-4D76E867B99A}" srcId="{E42A2179-0A58-495D-9830-DEA149BDAD47}" destId="{C96DFDF5-B0DA-4C0B-952E-A901FD94DF07}" srcOrd="1" destOrd="0" parTransId="{326FE15F-1FA7-4F7F-A04A-FA931B86A1AB}" sibTransId="{4300D4A6-8684-49C9-B462-1CC0AC0BF901}"/>
    <dgm:cxn modelId="{43138B65-D341-4250-A0C7-36CFCE0D0C48}" type="presOf" srcId="{25B005EE-1394-4180-AC2B-772B2E89F41B}" destId="{F51F6A2E-DA64-4B9E-8608-3E1CD6B8E3E1}" srcOrd="1" destOrd="0" presId="urn:microsoft.com/office/officeart/2005/8/layout/bList2"/>
    <dgm:cxn modelId="{DC665C47-2955-429F-BE30-170279E8C938}" type="presOf" srcId="{2C39B8EF-2D2C-4EE0-ADC4-030482BC9792}" destId="{7D35BC8F-64D5-480A-8E77-80A70AA3BB2E}" srcOrd="0" destOrd="0" presId="urn:microsoft.com/office/officeart/2005/8/layout/bList2"/>
    <dgm:cxn modelId="{12628B47-F486-413C-BCE3-7464A72BDD27}" type="presOf" srcId="{E42A2179-0A58-495D-9830-DEA149BDAD47}" destId="{67D08317-2D36-44AE-BA5A-10C83291EB3D}" srcOrd="1" destOrd="0" presId="urn:microsoft.com/office/officeart/2005/8/layout/bList2"/>
    <dgm:cxn modelId="{403F4848-4BBC-43E5-9F24-31E93414C34C}" srcId="{645DDD9E-AEAE-4306-84F0-67628FE721CA}" destId="{BB1A9DA2-5348-400B-AADD-CEAB38908C5C}" srcOrd="2" destOrd="0" parTransId="{3E6D32A5-2D9E-4BB0-8015-C82199159AB3}" sibTransId="{012F7603-02EE-45DE-A601-07C8A79616D4}"/>
    <dgm:cxn modelId="{41678F4A-5DB4-4FA1-B5FF-DB17ACB577C2}" srcId="{645DDD9E-AEAE-4306-84F0-67628FE721CA}" destId="{510ACF5A-C1D7-4662-8FCC-54A60BE01874}" srcOrd="1" destOrd="0" parTransId="{1A143E68-0D29-48B1-B36F-B649D8678976}" sibTransId="{302919AF-EADA-4501-B4B6-9B6FF518DBF0}"/>
    <dgm:cxn modelId="{D0757D70-D870-4354-AA32-3EC222EE7326}" type="presOf" srcId="{13D995CD-6783-4759-B4AD-F8C3A4A37339}" destId="{CE271D6E-6439-4961-8034-C570373F8C79}" srcOrd="0" destOrd="0" presId="urn:microsoft.com/office/officeart/2005/8/layout/bList2"/>
    <dgm:cxn modelId="{CA304373-5371-42F6-9020-2775A489565C}" srcId="{AA4FF7B6-86D4-4AE4-9069-2877D17C1727}" destId="{C548B048-F676-4572-9A44-A5D8763C1AE1}" srcOrd="3" destOrd="0" parTransId="{26AF315D-024D-41CF-AA0D-A7907FFB0941}" sibTransId="{2C39B8EF-2D2C-4EE0-ADC4-030482BC9792}"/>
    <dgm:cxn modelId="{FCD2E678-8754-4809-B033-330CB5907D8E}" type="presOf" srcId="{645DDD9E-AEAE-4306-84F0-67628FE721CA}" destId="{79EA6021-0082-4AC6-8693-13E070AD7AF3}" srcOrd="1" destOrd="0" presId="urn:microsoft.com/office/officeart/2005/8/layout/bList2"/>
    <dgm:cxn modelId="{DFBDFE59-61F0-4888-96EB-FB2C74804ADC}" type="presOf" srcId="{645DDD9E-AEAE-4306-84F0-67628FE721CA}" destId="{FE4CCD1C-E9B2-41C1-844A-2DABFE73D794}" srcOrd="0" destOrd="0" presId="urn:microsoft.com/office/officeart/2005/8/layout/bList2"/>
    <dgm:cxn modelId="{2575605A-272D-4540-B1B2-A60D65E42062}" type="presOf" srcId="{2E032BFC-DB26-4E00-8CCA-93C2152A63D8}" destId="{696FC860-5132-40C7-A527-CD3CBF1D2AB7}" srcOrd="0" destOrd="0" presId="urn:microsoft.com/office/officeart/2005/8/layout/bList2"/>
    <dgm:cxn modelId="{6F856A7A-72C9-4892-816D-A2505F38853E}" srcId="{C548B048-F676-4572-9A44-A5D8763C1AE1}" destId="{1344DA89-A52E-4BAF-9887-3A5ED37FA7FE}" srcOrd="0" destOrd="0" parTransId="{D7B9ABAF-1D80-4126-9F72-B8F9B2F19DA8}" sibTransId="{6F447B54-0CD9-42C5-ACBE-1ED3A955A2CE}"/>
    <dgm:cxn modelId="{645D9A7A-6FB9-4E26-8B78-C340BDA7277A}" srcId="{645DDD9E-AEAE-4306-84F0-67628FE721CA}" destId="{DD694265-96F0-4B09-9DA0-B84698919183}" srcOrd="0" destOrd="0" parTransId="{6453BBC8-26C9-4B7E-AD71-6393EA11D4D0}" sibTransId="{12D6BA16-8A80-48F4-B11E-DA11E4C04EB7}"/>
    <dgm:cxn modelId="{CBE78485-DD5B-4586-9152-0854E76384D5}" type="presOf" srcId="{05C053A7-940A-4DC3-A20F-237DE8B0EB81}" destId="{29C54D9D-3DFB-446B-B261-423E6E6D43C7}" srcOrd="0" destOrd="0" presId="urn:microsoft.com/office/officeart/2005/8/layout/bList2"/>
    <dgm:cxn modelId="{BA0F8189-D8A3-4FFE-9BB4-7D54D57D31DE}" type="presOf" srcId="{F37AF2FD-973C-4405-9839-DD1AC5FA73D0}" destId="{45DBD7F4-091D-493B-BD85-51932EEEFCF3}" srcOrd="0" destOrd="0" presId="urn:microsoft.com/office/officeart/2005/8/layout/bList2"/>
    <dgm:cxn modelId="{A50BCE8A-381D-45C0-91BE-FCD85EF1E76C}" type="presOf" srcId="{C96DFDF5-B0DA-4C0B-952E-A901FD94DF07}" destId="{45DBD7F4-091D-493B-BD85-51932EEEFCF3}" srcOrd="0" destOrd="1" presId="urn:microsoft.com/office/officeart/2005/8/layout/bList2"/>
    <dgm:cxn modelId="{3FC1DB91-399E-4C57-BEAC-79724473EBEF}" type="presOf" srcId="{B19AEC38-5C54-4130-AF9C-303356D990A2}" destId="{79572118-7E9E-494D-BF4C-5A6D993C1975}" srcOrd="1" destOrd="0" presId="urn:microsoft.com/office/officeart/2005/8/layout/bList2"/>
    <dgm:cxn modelId="{B099C198-0623-402D-8B71-F48A1656DCCA}" type="presOf" srcId="{ABACED12-B53E-4F2A-90C9-D7566F032E3F}" destId="{5E495F00-2A76-43B5-90A5-4AECA9681F98}" srcOrd="0" destOrd="0" presId="urn:microsoft.com/office/officeart/2005/8/layout/bList2"/>
    <dgm:cxn modelId="{CBF5AAA3-4BCB-4D24-8E2F-4ED47050EA62}" srcId="{AA4FF7B6-86D4-4AE4-9069-2877D17C1727}" destId="{645DDD9E-AEAE-4306-84F0-67628FE721CA}" srcOrd="4" destOrd="0" parTransId="{A7B8ABEC-0D54-4959-BBF9-04B31A07C117}" sibTransId="{17DDE221-0A03-471C-A085-B96D25EA10CD}"/>
    <dgm:cxn modelId="{AD4B27AE-C750-4DAF-A3D5-40D29BD1C401}" type="presOf" srcId="{742A2DF0-EFDB-4ACD-9344-42958A962BF0}" destId="{E9A6A66A-EECE-418E-A6CF-5BE454189834}" srcOrd="0" destOrd="1" presId="urn:microsoft.com/office/officeart/2005/8/layout/bList2"/>
    <dgm:cxn modelId="{20149DBF-660F-42ED-A299-17A1A9F6E3D3}" type="presOf" srcId="{DD694265-96F0-4B09-9DA0-B84698919183}" destId="{55E11EE2-253B-40B0-9635-8C2144EB9705}" srcOrd="0" destOrd="0" presId="urn:microsoft.com/office/officeart/2005/8/layout/bList2"/>
    <dgm:cxn modelId="{C8A270C1-AC40-4F9C-BD2F-17999974BFDD}" type="presOf" srcId="{4FCC2BBA-2BB0-498F-B358-3538A07F496F}" destId="{6FC53F83-2127-4418-9D53-C550C62925F0}" srcOrd="0" destOrd="0" presId="urn:microsoft.com/office/officeart/2005/8/layout/bList2"/>
    <dgm:cxn modelId="{CE0B2FCB-3320-48AC-9972-83C546B399E5}" type="presOf" srcId="{510ACF5A-C1D7-4662-8FCC-54A60BE01874}" destId="{55E11EE2-253B-40B0-9635-8C2144EB9705}" srcOrd="0" destOrd="1" presId="urn:microsoft.com/office/officeart/2005/8/layout/bList2"/>
    <dgm:cxn modelId="{14FA7DD3-37F0-418C-9D1C-AEC407277CFF}" type="presOf" srcId="{1344DA89-A52E-4BAF-9887-3A5ED37FA7FE}" destId="{E9A6A66A-EECE-418E-A6CF-5BE454189834}" srcOrd="0" destOrd="0" presId="urn:microsoft.com/office/officeart/2005/8/layout/bList2"/>
    <dgm:cxn modelId="{29BB57D4-196A-4AE4-AEE0-2273CD75A0D5}" srcId="{AA4FF7B6-86D4-4AE4-9069-2877D17C1727}" destId="{E42A2179-0A58-495D-9830-DEA149BDAD47}" srcOrd="0" destOrd="0" parTransId="{2E466234-3B63-42F3-9351-3C0E43EC399A}" sibTransId="{4FCC2BBA-2BB0-498F-B358-3538A07F496F}"/>
    <dgm:cxn modelId="{493E5DDD-58B8-4703-B268-303365D7535C}" type="presOf" srcId="{AA4FF7B6-86D4-4AE4-9069-2877D17C1727}" destId="{83B64B48-AE47-4880-9C88-224ADC3529BB}" srcOrd="0" destOrd="0" presId="urn:microsoft.com/office/officeart/2005/8/layout/bList2"/>
    <dgm:cxn modelId="{32AA0BDF-7790-4DA9-B088-10970B55317D}" type="presOf" srcId="{25B005EE-1394-4180-AC2B-772B2E89F41B}" destId="{47089253-3AC2-49D9-983B-855562715465}" srcOrd="0" destOrd="0" presId="urn:microsoft.com/office/officeart/2005/8/layout/bList2"/>
    <dgm:cxn modelId="{9803F0DF-5779-478C-AE39-049B6D69AB34}" type="presOf" srcId="{C548B048-F676-4572-9A44-A5D8763C1AE1}" destId="{38FA8479-3A20-4391-B813-1100A40DB47B}" srcOrd="1" destOrd="0" presId="urn:microsoft.com/office/officeart/2005/8/layout/bList2"/>
    <dgm:cxn modelId="{2457F9EE-C352-42D3-8C49-7E143423F12F}" srcId="{E42A2179-0A58-495D-9830-DEA149BDAD47}" destId="{F37AF2FD-973C-4405-9839-DD1AC5FA73D0}" srcOrd="0" destOrd="0" parTransId="{7B90BC79-0B43-4AAD-A291-FEC431AE3C6C}" sibTransId="{9E153368-ED3A-482E-BE32-AF388675AC18}"/>
    <dgm:cxn modelId="{EE2F7DF3-4322-4009-94A1-AD3D0C5A99E6}" srcId="{AA4FF7B6-86D4-4AE4-9069-2877D17C1727}" destId="{25B005EE-1394-4180-AC2B-772B2E89F41B}" srcOrd="1" destOrd="0" parTransId="{E160FBBA-E045-48C8-BAD5-F0B8406B6F79}" sibTransId="{ABACED12-B53E-4F2A-90C9-D7566F032E3F}"/>
    <dgm:cxn modelId="{8EA9E5F8-1409-470A-A6CD-4FD1DF2C48A3}" srcId="{25B005EE-1394-4180-AC2B-772B2E89F41B}" destId="{05C053A7-940A-4DC3-A20F-237DE8B0EB81}" srcOrd="0" destOrd="0" parTransId="{AABCA7BB-6959-44CD-8D45-21D0D5392C7E}" sibTransId="{D92CCB00-7AC5-47B9-B468-5FB872230FEE}"/>
    <dgm:cxn modelId="{61EC707E-CC08-40DD-B6D0-C1330B4E5DB9}" type="presParOf" srcId="{83B64B48-AE47-4880-9C88-224ADC3529BB}" destId="{7932AA6B-BCDB-4649-B886-7F8E812BF869}" srcOrd="0" destOrd="0" presId="urn:microsoft.com/office/officeart/2005/8/layout/bList2"/>
    <dgm:cxn modelId="{A1A2F88F-DBD8-4CE0-AB9E-2D6ACC71011C}" type="presParOf" srcId="{7932AA6B-BCDB-4649-B886-7F8E812BF869}" destId="{45DBD7F4-091D-493B-BD85-51932EEEFCF3}" srcOrd="0" destOrd="0" presId="urn:microsoft.com/office/officeart/2005/8/layout/bList2"/>
    <dgm:cxn modelId="{C346DD84-96C5-43E8-8C92-EC0EA2457DA5}" type="presParOf" srcId="{7932AA6B-BCDB-4649-B886-7F8E812BF869}" destId="{AE9B05C8-8067-46B2-B687-9509F22E19AB}" srcOrd="1" destOrd="0" presId="urn:microsoft.com/office/officeart/2005/8/layout/bList2"/>
    <dgm:cxn modelId="{06406C16-F361-4166-99FF-CACF3A74CEB0}" type="presParOf" srcId="{7932AA6B-BCDB-4649-B886-7F8E812BF869}" destId="{67D08317-2D36-44AE-BA5A-10C83291EB3D}" srcOrd="2" destOrd="0" presId="urn:microsoft.com/office/officeart/2005/8/layout/bList2"/>
    <dgm:cxn modelId="{D0FB8804-29C9-45D5-BC1F-F399C3DCE6D8}" type="presParOf" srcId="{7932AA6B-BCDB-4649-B886-7F8E812BF869}" destId="{2CE25395-AE40-4866-9664-7BB06047409C}" srcOrd="3" destOrd="0" presId="urn:microsoft.com/office/officeart/2005/8/layout/bList2"/>
    <dgm:cxn modelId="{C8D174FD-6BF3-438B-942D-D3A26949FB37}" type="presParOf" srcId="{83B64B48-AE47-4880-9C88-224ADC3529BB}" destId="{6FC53F83-2127-4418-9D53-C550C62925F0}" srcOrd="1" destOrd="0" presId="urn:microsoft.com/office/officeart/2005/8/layout/bList2"/>
    <dgm:cxn modelId="{71286EF3-A233-460D-B6DF-A4600290DEFE}" type="presParOf" srcId="{83B64B48-AE47-4880-9C88-224ADC3529BB}" destId="{B1525B3F-0FD0-429D-A544-A46095E72458}" srcOrd="2" destOrd="0" presId="urn:microsoft.com/office/officeart/2005/8/layout/bList2"/>
    <dgm:cxn modelId="{76FDB4D4-4118-4156-9DBF-856DA89E8BB9}" type="presParOf" srcId="{B1525B3F-0FD0-429D-A544-A46095E72458}" destId="{29C54D9D-3DFB-446B-B261-423E6E6D43C7}" srcOrd="0" destOrd="0" presId="urn:microsoft.com/office/officeart/2005/8/layout/bList2"/>
    <dgm:cxn modelId="{1A521C19-9458-489F-9EC3-E4143A57644C}" type="presParOf" srcId="{B1525B3F-0FD0-429D-A544-A46095E72458}" destId="{47089253-3AC2-49D9-983B-855562715465}" srcOrd="1" destOrd="0" presId="urn:microsoft.com/office/officeart/2005/8/layout/bList2"/>
    <dgm:cxn modelId="{E0AAD712-55C7-4A4C-9C03-963465AF70AF}" type="presParOf" srcId="{B1525B3F-0FD0-429D-A544-A46095E72458}" destId="{F51F6A2E-DA64-4B9E-8608-3E1CD6B8E3E1}" srcOrd="2" destOrd="0" presId="urn:microsoft.com/office/officeart/2005/8/layout/bList2"/>
    <dgm:cxn modelId="{B82169F1-1DA3-4925-A84A-326E45512B20}" type="presParOf" srcId="{B1525B3F-0FD0-429D-A544-A46095E72458}" destId="{4717C4B6-7E59-4D81-802D-84A1353A07EB}" srcOrd="3" destOrd="0" presId="urn:microsoft.com/office/officeart/2005/8/layout/bList2"/>
    <dgm:cxn modelId="{AE470F96-A251-45E5-A042-16064BD10ED2}" type="presParOf" srcId="{83B64B48-AE47-4880-9C88-224ADC3529BB}" destId="{5E495F00-2A76-43B5-90A5-4AECA9681F98}" srcOrd="3" destOrd="0" presId="urn:microsoft.com/office/officeart/2005/8/layout/bList2"/>
    <dgm:cxn modelId="{C0D06BD3-4D67-428D-9EB9-6651F8BA27BD}" type="presParOf" srcId="{83B64B48-AE47-4880-9C88-224ADC3529BB}" destId="{2D8F39E7-8F60-4A94-A0EA-4870047F9729}" srcOrd="4" destOrd="0" presId="urn:microsoft.com/office/officeart/2005/8/layout/bList2"/>
    <dgm:cxn modelId="{0059D552-1B3E-4B58-B506-66464E142DC8}" type="presParOf" srcId="{2D8F39E7-8F60-4A94-A0EA-4870047F9729}" destId="{696FC860-5132-40C7-A527-CD3CBF1D2AB7}" srcOrd="0" destOrd="0" presId="urn:microsoft.com/office/officeart/2005/8/layout/bList2"/>
    <dgm:cxn modelId="{ECBD9253-3BB0-4364-929A-AE048962DDC3}" type="presParOf" srcId="{2D8F39E7-8F60-4A94-A0EA-4870047F9729}" destId="{A410FC17-D8A4-468E-A12F-C5B1935178B4}" srcOrd="1" destOrd="0" presId="urn:microsoft.com/office/officeart/2005/8/layout/bList2"/>
    <dgm:cxn modelId="{4969E9BD-95FD-4276-A7F7-AC5E1951BBB8}" type="presParOf" srcId="{2D8F39E7-8F60-4A94-A0EA-4870047F9729}" destId="{79572118-7E9E-494D-BF4C-5A6D993C1975}" srcOrd="2" destOrd="0" presId="urn:microsoft.com/office/officeart/2005/8/layout/bList2"/>
    <dgm:cxn modelId="{E3E38082-7B09-4B83-B605-CAA36EB3BE27}" type="presParOf" srcId="{2D8F39E7-8F60-4A94-A0EA-4870047F9729}" destId="{F789A14B-7E5D-49AA-A94E-ACFDC23DE3E7}" srcOrd="3" destOrd="0" presId="urn:microsoft.com/office/officeart/2005/8/layout/bList2"/>
    <dgm:cxn modelId="{F7D20257-851D-47AC-8FC2-4F5CDFC69119}" type="presParOf" srcId="{83B64B48-AE47-4880-9C88-224ADC3529BB}" destId="{CE271D6E-6439-4961-8034-C570373F8C79}" srcOrd="5" destOrd="0" presId="urn:microsoft.com/office/officeart/2005/8/layout/bList2"/>
    <dgm:cxn modelId="{4DA066A9-BA3B-4B70-BAE0-D9375735BD1F}" type="presParOf" srcId="{83B64B48-AE47-4880-9C88-224ADC3529BB}" destId="{6ACFD365-6BE8-485E-8A46-BF185D44245A}" srcOrd="6" destOrd="0" presId="urn:microsoft.com/office/officeart/2005/8/layout/bList2"/>
    <dgm:cxn modelId="{CF78AD0A-86A3-45E2-BABA-2728D1602B66}" type="presParOf" srcId="{6ACFD365-6BE8-485E-8A46-BF185D44245A}" destId="{E9A6A66A-EECE-418E-A6CF-5BE454189834}" srcOrd="0" destOrd="0" presId="urn:microsoft.com/office/officeart/2005/8/layout/bList2"/>
    <dgm:cxn modelId="{6D5DC500-EAEE-449D-9ACC-D7A978F8AA85}" type="presParOf" srcId="{6ACFD365-6BE8-485E-8A46-BF185D44245A}" destId="{D8B8AA2C-529D-46E9-ABBB-59F928C07D4B}" srcOrd="1" destOrd="0" presId="urn:microsoft.com/office/officeart/2005/8/layout/bList2"/>
    <dgm:cxn modelId="{2168F378-6104-40D9-B5DD-0D10882F6995}" type="presParOf" srcId="{6ACFD365-6BE8-485E-8A46-BF185D44245A}" destId="{38FA8479-3A20-4391-B813-1100A40DB47B}" srcOrd="2" destOrd="0" presId="urn:microsoft.com/office/officeart/2005/8/layout/bList2"/>
    <dgm:cxn modelId="{A51980B0-4016-43AB-9327-6B7309B6C24B}" type="presParOf" srcId="{6ACFD365-6BE8-485E-8A46-BF185D44245A}" destId="{A0FC71A7-0AE7-4D6C-A4F5-7B381C0A669F}" srcOrd="3" destOrd="0" presId="urn:microsoft.com/office/officeart/2005/8/layout/bList2"/>
    <dgm:cxn modelId="{5A438073-72E0-4B50-B949-A0C28AD2FAAB}" type="presParOf" srcId="{83B64B48-AE47-4880-9C88-224ADC3529BB}" destId="{7D35BC8F-64D5-480A-8E77-80A70AA3BB2E}" srcOrd="7" destOrd="0" presId="urn:microsoft.com/office/officeart/2005/8/layout/bList2"/>
    <dgm:cxn modelId="{CE8655B2-7B80-41CA-9F50-49A342C6D428}" type="presParOf" srcId="{83B64B48-AE47-4880-9C88-224ADC3529BB}" destId="{9EDD4C07-6170-471C-B451-676CE177363C}" srcOrd="8" destOrd="0" presId="urn:microsoft.com/office/officeart/2005/8/layout/bList2"/>
    <dgm:cxn modelId="{FE461545-086F-43B2-8CB6-D993580B6A5C}" type="presParOf" srcId="{9EDD4C07-6170-471C-B451-676CE177363C}" destId="{55E11EE2-253B-40B0-9635-8C2144EB9705}" srcOrd="0" destOrd="0" presId="urn:microsoft.com/office/officeart/2005/8/layout/bList2"/>
    <dgm:cxn modelId="{82302CCA-E65D-4470-A0C5-56C88CDAF171}" type="presParOf" srcId="{9EDD4C07-6170-471C-B451-676CE177363C}" destId="{FE4CCD1C-E9B2-41C1-844A-2DABFE73D794}" srcOrd="1" destOrd="0" presId="urn:microsoft.com/office/officeart/2005/8/layout/bList2"/>
    <dgm:cxn modelId="{3BA7E074-B773-4CE4-938D-A3EFA6AD63B1}" type="presParOf" srcId="{9EDD4C07-6170-471C-B451-676CE177363C}" destId="{79EA6021-0082-4AC6-8693-13E070AD7AF3}" srcOrd="2" destOrd="0" presId="urn:microsoft.com/office/officeart/2005/8/layout/bList2"/>
    <dgm:cxn modelId="{FC1A08EC-8620-41E3-B168-E7D8B4E92E8E}" type="presParOf" srcId="{9EDD4C07-6170-471C-B451-676CE177363C}" destId="{10264947-5559-4304-819E-2D1B1DA774D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5820B5-6650-4F86-A3B4-CF093025E6E1}"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CA"/>
        </a:p>
      </dgm:t>
    </dgm:pt>
    <dgm:pt modelId="{8E12E2A2-DBE5-45FE-A30C-DB741E940840}">
      <dgm:prSet/>
      <dgm:spPr/>
      <dgm:t>
        <a:bodyPr/>
        <a:lstStyle/>
        <a:p>
          <a:r>
            <a:rPr lang="en-CA" dirty="0"/>
            <a:t>Work To Do:</a:t>
          </a:r>
        </a:p>
      </dgm:t>
    </dgm:pt>
    <dgm:pt modelId="{8D6DFC1C-BF61-43B7-931C-8D20E64DC139}" type="parTrans" cxnId="{38F75F73-169A-4EDA-91B7-8CC8A892E888}">
      <dgm:prSet/>
      <dgm:spPr/>
      <dgm:t>
        <a:bodyPr/>
        <a:lstStyle/>
        <a:p>
          <a:endParaRPr lang="en-CA"/>
        </a:p>
      </dgm:t>
    </dgm:pt>
    <dgm:pt modelId="{169E9108-25BE-4846-8E79-CC1132F6EDD8}" type="sibTrans" cxnId="{38F75F73-169A-4EDA-91B7-8CC8A892E888}">
      <dgm:prSet/>
      <dgm:spPr/>
      <dgm:t>
        <a:bodyPr/>
        <a:lstStyle/>
        <a:p>
          <a:endParaRPr lang="en-CA"/>
        </a:p>
      </dgm:t>
    </dgm:pt>
    <dgm:pt modelId="{2BB8DFD8-4130-4CB5-AE76-B4B41CD084A9}">
      <dgm:prSet/>
      <dgm:spPr/>
      <dgm:t>
        <a:bodyPr/>
        <a:lstStyle/>
        <a:p>
          <a:r>
            <a:rPr lang="en-CA"/>
            <a:t>Develop Programs for All Ages</a:t>
          </a:r>
        </a:p>
      </dgm:t>
    </dgm:pt>
    <dgm:pt modelId="{867AC607-0241-49F2-B97B-B2CBD19BDCA9}" type="parTrans" cxnId="{E1F6E10C-2943-4995-B109-E32716DEC82A}">
      <dgm:prSet/>
      <dgm:spPr/>
      <dgm:t>
        <a:bodyPr/>
        <a:lstStyle/>
        <a:p>
          <a:endParaRPr lang="en-CA"/>
        </a:p>
      </dgm:t>
    </dgm:pt>
    <dgm:pt modelId="{54359C6D-FCC1-4A4F-BCD6-69AB406D7189}" type="sibTrans" cxnId="{E1F6E10C-2943-4995-B109-E32716DEC82A}">
      <dgm:prSet/>
      <dgm:spPr/>
      <dgm:t>
        <a:bodyPr/>
        <a:lstStyle/>
        <a:p>
          <a:endParaRPr lang="en-CA"/>
        </a:p>
      </dgm:t>
    </dgm:pt>
    <dgm:pt modelId="{C79768C8-1B1A-4A0D-A197-2F0DF066F73A}">
      <dgm:prSet/>
      <dgm:spPr/>
      <dgm:t>
        <a:bodyPr/>
        <a:lstStyle/>
        <a:p>
          <a:r>
            <a:rPr lang="en-CA"/>
            <a:t>Increase Utilization of Arena</a:t>
          </a:r>
        </a:p>
      </dgm:t>
    </dgm:pt>
    <dgm:pt modelId="{B6E06AEA-9966-4F88-A17F-972909688363}" type="parTrans" cxnId="{ACD033F9-012C-444B-9DCD-5A603B61811C}">
      <dgm:prSet/>
      <dgm:spPr/>
      <dgm:t>
        <a:bodyPr/>
        <a:lstStyle/>
        <a:p>
          <a:endParaRPr lang="en-CA"/>
        </a:p>
      </dgm:t>
    </dgm:pt>
    <dgm:pt modelId="{4871E505-27D4-42F2-A37D-934BC5B9A24C}" type="sibTrans" cxnId="{ACD033F9-012C-444B-9DCD-5A603B61811C}">
      <dgm:prSet/>
      <dgm:spPr/>
      <dgm:t>
        <a:bodyPr/>
        <a:lstStyle/>
        <a:p>
          <a:endParaRPr lang="en-CA"/>
        </a:p>
      </dgm:t>
    </dgm:pt>
    <dgm:pt modelId="{F252A828-66B4-4C08-A881-0E18C96F476A}">
      <dgm:prSet/>
      <dgm:spPr/>
      <dgm:t>
        <a:bodyPr/>
        <a:lstStyle/>
        <a:p>
          <a:r>
            <a:rPr lang="en-CA" dirty="0"/>
            <a:t>Decide the Future of the Outdoor Rinks</a:t>
          </a:r>
        </a:p>
      </dgm:t>
    </dgm:pt>
    <dgm:pt modelId="{86DBAFDD-BB5A-4750-8C37-CB669A1F0D8E}" type="parTrans" cxnId="{782F920C-CA59-4746-9BAA-049B60CDFC05}">
      <dgm:prSet/>
      <dgm:spPr/>
      <dgm:t>
        <a:bodyPr/>
        <a:lstStyle/>
        <a:p>
          <a:endParaRPr lang="en-CA"/>
        </a:p>
      </dgm:t>
    </dgm:pt>
    <dgm:pt modelId="{0842BFEC-FAC3-42E8-B9ED-CF9C93C31875}" type="sibTrans" cxnId="{782F920C-CA59-4746-9BAA-049B60CDFC05}">
      <dgm:prSet/>
      <dgm:spPr/>
      <dgm:t>
        <a:bodyPr/>
        <a:lstStyle/>
        <a:p>
          <a:endParaRPr lang="en-CA"/>
        </a:p>
      </dgm:t>
    </dgm:pt>
    <dgm:pt modelId="{9A036DE2-7A94-4BD6-9455-ED2E255DAC19}">
      <dgm:prSet/>
      <dgm:spPr/>
      <dgm:t>
        <a:bodyPr/>
        <a:lstStyle/>
        <a:p>
          <a:r>
            <a:rPr lang="en-CA" dirty="0"/>
            <a:t>How to Further Utilize the Boat Launch</a:t>
          </a:r>
        </a:p>
      </dgm:t>
    </dgm:pt>
    <dgm:pt modelId="{DF8BBACB-168E-4D24-8030-3FF3728B2038}" type="parTrans" cxnId="{DBFF5409-93B2-4D48-B678-33A2A19F459C}">
      <dgm:prSet/>
      <dgm:spPr/>
      <dgm:t>
        <a:bodyPr/>
        <a:lstStyle/>
        <a:p>
          <a:endParaRPr lang="en-CA"/>
        </a:p>
      </dgm:t>
    </dgm:pt>
    <dgm:pt modelId="{1057A2D4-A8DB-4B59-91A1-83053653C509}" type="sibTrans" cxnId="{DBFF5409-93B2-4D48-B678-33A2A19F459C}">
      <dgm:prSet/>
      <dgm:spPr/>
      <dgm:t>
        <a:bodyPr/>
        <a:lstStyle/>
        <a:p>
          <a:endParaRPr lang="en-CA"/>
        </a:p>
      </dgm:t>
    </dgm:pt>
    <dgm:pt modelId="{2ABF394D-E18C-43A0-9E2D-2DA38663F4D4}">
      <dgm:prSet/>
      <dgm:spPr/>
      <dgm:t>
        <a:bodyPr/>
        <a:lstStyle/>
        <a:p>
          <a:r>
            <a:rPr lang="en-CA" dirty="0"/>
            <a:t>Development of Recreation Master Plan </a:t>
          </a:r>
        </a:p>
      </dgm:t>
    </dgm:pt>
    <dgm:pt modelId="{8D75FAB7-1C09-473A-A5BF-C830F07C985B}" type="parTrans" cxnId="{FB85A0BA-A1DB-4796-8B60-8A83E29E4555}">
      <dgm:prSet/>
      <dgm:spPr/>
      <dgm:t>
        <a:bodyPr/>
        <a:lstStyle/>
        <a:p>
          <a:endParaRPr lang="en-CA"/>
        </a:p>
      </dgm:t>
    </dgm:pt>
    <dgm:pt modelId="{A76F76A6-9C7E-4A2B-9D63-B818E609C64E}" type="sibTrans" cxnId="{FB85A0BA-A1DB-4796-8B60-8A83E29E4555}">
      <dgm:prSet/>
      <dgm:spPr/>
      <dgm:t>
        <a:bodyPr/>
        <a:lstStyle/>
        <a:p>
          <a:endParaRPr lang="en-CA"/>
        </a:p>
      </dgm:t>
    </dgm:pt>
    <dgm:pt modelId="{B028563B-62A0-4D7D-9448-6F8D8D31D418}" type="pres">
      <dgm:prSet presAssocID="{F55820B5-6650-4F86-A3B4-CF093025E6E1}" presName="Name0" presStyleCnt="0">
        <dgm:presLayoutVars>
          <dgm:dir/>
          <dgm:animLvl val="lvl"/>
          <dgm:resizeHandles val="exact"/>
        </dgm:presLayoutVars>
      </dgm:prSet>
      <dgm:spPr/>
    </dgm:pt>
    <dgm:pt modelId="{C3D8C6A6-8A71-404B-8820-139C227AA46B}" type="pres">
      <dgm:prSet presAssocID="{8E12E2A2-DBE5-45FE-A30C-DB741E940840}" presName="linNode" presStyleCnt="0"/>
      <dgm:spPr/>
    </dgm:pt>
    <dgm:pt modelId="{3E9C8B65-FD6B-45E0-8BD7-A897813E84C6}" type="pres">
      <dgm:prSet presAssocID="{8E12E2A2-DBE5-45FE-A30C-DB741E940840}" presName="parentText" presStyleLbl="node1" presStyleIdx="0" presStyleCnt="1">
        <dgm:presLayoutVars>
          <dgm:chMax val="1"/>
          <dgm:bulletEnabled val="1"/>
        </dgm:presLayoutVars>
      </dgm:prSet>
      <dgm:spPr/>
    </dgm:pt>
    <dgm:pt modelId="{DC95F45F-7C97-4559-9131-37D7D17BDC6B}" type="pres">
      <dgm:prSet presAssocID="{8E12E2A2-DBE5-45FE-A30C-DB741E940840}" presName="descendantText" presStyleLbl="alignAccFollowNode1" presStyleIdx="0" presStyleCnt="1">
        <dgm:presLayoutVars>
          <dgm:bulletEnabled val="1"/>
        </dgm:presLayoutVars>
      </dgm:prSet>
      <dgm:spPr/>
    </dgm:pt>
  </dgm:ptLst>
  <dgm:cxnLst>
    <dgm:cxn modelId="{DBFF5409-93B2-4D48-B678-33A2A19F459C}" srcId="{8E12E2A2-DBE5-45FE-A30C-DB741E940840}" destId="{9A036DE2-7A94-4BD6-9455-ED2E255DAC19}" srcOrd="3" destOrd="0" parTransId="{DF8BBACB-168E-4D24-8030-3FF3728B2038}" sibTransId="{1057A2D4-A8DB-4B59-91A1-83053653C509}"/>
    <dgm:cxn modelId="{782F920C-CA59-4746-9BAA-049B60CDFC05}" srcId="{8E12E2A2-DBE5-45FE-A30C-DB741E940840}" destId="{F252A828-66B4-4C08-A881-0E18C96F476A}" srcOrd="2" destOrd="0" parTransId="{86DBAFDD-BB5A-4750-8C37-CB669A1F0D8E}" sibTransId="{0842BFEC-FAC3-42E8-B9ED-CF9C93C31875}"/>
    <dgm:cxn modelId="{E1F6E10C-2943-4995-B109-E32716DEC82A}" srcId="{8E12E2A2-DBE5-45FE-A30C-DB741E940840}" destId="{2BB8DFD8-4130-4CB5-AE76-B4B41CD084A9}" srcOrd="0" destOrd="0" parTransId="{867AC607-0241-49F2-B97B-B2CBD19BDCA9}" sibTransId="{54359C6D-FCC1-4A4F-BCD6-69AB406D7189}"/>
    <dgm:cxn modelId="{86CC8B35-4521-4C13-B0EF-50B8FA6D4711}" type="presOf" srcId="{2ABF394D-E18C-43A0-9E2D-2DA38663F4D4}" destId="{DC95F45F-7C97-4559-9131-37D7D17BDC6B}" srcOrd="0" destOrd="4" presId="urn:microsoft.com/office/officeart/2005/8/layout/vList5"/>
    <dgm:cxn modelId="{0458DA3A-456C-4263-988C-A067DF57C7AF}" type="presOf" srcId="{9A036DE2-7A94-4BD6-9455-ED2E255DAC19}" destId="{DC95F45F-7C97-4559-9131-37D7D17BDC6B}" srcOrd="0" destOrd="3" presId="urn:microsoft.com/office/officeart/2005/8/layout/vList5"/>
    <dgm:cxn modelId="{557BCD43-498C-4B63-8A0E-F0F51A66FF8B}" type="presOf" srcId="{C79768C8-1B1A-4A0D-A197-2F0DF066F73A}" destId="{DC95F45F-7C97-4559-9131-37D7D17BDC6B}" srcOrd="0" destOrd="1" presId="urn:microsoft.com/office/officeart/2005/8/layout/vList5"/>
    <dgm:cxn modelId="{38F75F73-169A-4EDA-91B7-8CC8A892E888}" srcId="{F55820B5-6650-4F86-A3B4-CF093025E6E1}" destId="{8E12E2A2-DBE5-45FE-A30C-DB741E940840}" srcOrd="0" destOrd="0" parTransId="{8D6DFC1C-BF61-43B7-931C-8D20E64DC139}" sibTransId="{169E9108-25BE-4846-8E79-CC1132F6EDD8}"/>
    <dgm:cxn modelId="{D72D2F9B-2354-4D91-9261-5554E7A69396}" type="presOf" srcId="{F55820B5-6650-4F86-A3B4-CF093025E6E1}" destId="{B028563B-62A0-4D7D-9448-6F8D8D31D418}" srcOrd="0" destOrd="0" presId="urn:microsoft.com/office/officeart/2005/8/layout/vList5"/>
    <dgm:cxn modelId="{BDDB48A1-F00E-40AA-A5F5-7F6809218402}" type="presOf" srcId="{2BB8DFD8-4130-4CB5-AE76-B4B41CD084A9}" destId="{DC95F45F-7C97-4559-9131-37D7D17BDC6B}" srcOrd="0" destOrd="0" presId="urn:microsoft.com/office/officeart/2005/8/layout/vList5"/>
    <dgm:cxn modelId="{FB85A0BA-A1DB-4796-8B60-8A83E29E4555}" srcId="{8E12E2A2-DBE5-45FE-A30C-DB741E940840}" destId="{2ABF394D-E18C-43A0-9E2D-2DA38663F4D4}" srcOrd="4" destOrd="0" parTransId="{8D75FAB7-1C09-473A-A5BF-C830F07C985B}" sibTransId="{A76F76A6-9C7E-4A2B-9D63-B818E609C64E}"/>
    <dgm:cxn modelId="{94F4CEE6-2062-4A7B-AC5D-4CBECF8BE658}" type="presOf" srcId="{F252A828-66B4-4C08-A881-0E18C96F476A}" destId="{DC95F45F-7C97-4559-9131-37D7D17BDC6B}" srcOrd="0" destOrd="2" presId="urn:microsoft.com/office/officeart/2005/8/layout/vList5"/>
    <dgm:cxn modelId="{E3633AEC-EEE6-4F07-9EAF-2B7AEC29E842}" type="presOf" srcId="{8E12E2A2-DBE5-45FE-A30C-DB741E940840}" destId="{3E9C8B65-FD6B-45E0-8BD7-A897813E84C6}" srcOrd="0" destOrd="0" presId="urn:microsoft.com/office/officeart/2005/8/layout/vList5"/>
    <dgm:cxn modelId="{ACD033F9-012C-444B-9DCD-5A603B61811C}" srcId="{8E12E2A2-DBE5-45FE-A30C-DB741E940840}" destId="{C79768C8-1B1A-4A0D-A197-2F0DF066F73A}" srcOrd="1" destOrd="0" parTransId="{B6E06AEA-9966-4F88-A17F-972909688363}" sibTransId="{4871E505-27D4-42F2-A37D-934BC5B9A24C}"/>
    <dgm:cxn modelId="{F41D6231-D6F4-48B4-9777-7E32FF27CE58}" type="presParOf" srcId="{B028563B-62A0-4D7D-9448-6F8D8D31D418}" destId="{C3D8C6A6-8A71-404B-8820-139C227AA46B}" srcOrd="0" destOrd="0" presId="urn:microsoft.com/office/officeart/2005/8/layout/vList5"/>
    <dgm:cxn modelId="{5873C2CE-4B5F-4B54-A995-2FA34F9911F1}" type="presParOf" srcId="{C3D8C6A6-8A71-404B-8820-139C227AA46B}" destId="{3E9C8B65-FD6B-45E0-8BD7-A897813E84C6}" srcOrd="0" destOrd="0" presId="urn:microsoft.com/office/officeart/2005/8/layout/vList5"/>
    <dgm:cxn modelId="{E1765C13-52A3-4424-A516-4E65A4ADAF88}" type="presParOf" srcId="{C3D8C6A6-8A71-404B-8820-139C227AA46B}" destId="{DC95F45F-7C97-4559-9131-37D7D17BDC6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4FF7B6-86D4-4AE4-9069-2877D17C1727}" type="doc">
      <dgm:prSet loTypeId="urn:microsoft.com/office/officeart/2005/8/layout/bList2" loCatId="list" qsTypeId="urn:microsoft.com/office/officeart/2005/8/quickstyle/3d3" qsCatId="3D" csTypeId="urn:microsoft.com/office/officeart/2005/8/colors/accent1_2" csCatId="accent1" phldr="1"/>
      <dgm:spPr/>
      <dgm:t>
        <a:bodyPr/>
        <a:lstStyle/>
        <a:p>
          <a:endParaRPr lang="en-CA"/>
        </a:p>
      </dgm:t>
    </dgm:pt>
    <dgm:pt modelId="{E42A2179-0A58-495D-9830-DEA149BDAD47}">
      <dgm:prSet phldrT="[Text]" custT="1"/>
      <dgm:spPr/>
      <dgm:t>
        <a:bodyPr/>
        <a:lstStyle/>
        <a:p>
          <a:r>
            <a:rPr lang="en-CA" sz="1050" dirty="0"/>
            <a:t>Roadways</a:t>
          </a:r>
        </a:p>
      </dgm:t>
    </dgm:pt>
    <dgm:pt modelId="{2E466234-3B63-42F3-9351-3C0E43EC399A}" type="parTrans" cxnId="{29BB57D4-196A-4AE4-AEE0-2273CD75A0D5}">
      <dgm:prSet/>
      <dgm:spPr/>
      <dgm:t>
        <a:bodyPr/>
        <a:lstStyle/>
        <a:p>
          <a:endParaRPr lang="en-CA"/>
        </a:p>
      </dgm:t>
    </dgm:pt>
    <dgm:pt modelId="{4FCC2BBA-2BB0-498F-B358-3538A07F496F}" type="sibTrans" cxnId="{29BB57D4-196A-4AE4-AEE0-2273CD75A0D5}">
      <dgm:prSet/>
      <dgm:spPr/>
      <dgm:t>
        <a:bodyPr/>
        <a:lstStyle/>
        <a:p>
          <a:endParaRPr lang="en-CA"/>
        </a:p>
      </dgm:t>
    </dgm:pt>
    <dgm:pt modelId="{25B005EE-1394-4180-AC2B-772B2E89F41B}">
      <dgm:prSet phldrT="[Text]" custT="1"/>
      <dgm:spPr/>
      <dgm:t>
        <a:bodyPr/>
        <a:lstStyle/>
        <a:p>
          <a:r>
            <a:rPr lang="en-CA" sz="1050" dirty="0"/>
            <a:t>Facility Maintenance</a:t>
          </a:r>
        </a:p>
      </dgm:t>
    </dgm:pt>
    <dgm:pt modelId="{E160FBBA-E045-48C8-BAD5-F0B8406B6F79}" type="parTrans" cxnId="{EE2F7DF3-4322-4009-94A1-AD3D0C5A99E6}">
      <dgm:prSet/>
      <dgm:spPr/>
      <dgm:t>
        <a:bodyPr/>
        <a:lstStyle/>
        <a:p>
          <a:endParaRPr lang="en-CA"/>
        </a:p>
      </dgm:t>
    </dgm:pt>
    <dgm:pt modelId="{ABACED12-B53E-4F2A-90C9-D7566F032E3F}" type="sibTrans" cxnId="{EE2F7DF3-4322-4009-94A1-AD3D0C5A99E6}">
      <dgm:prSet/>
      <dgm:spPr/>
      <dgm:t>
        <a:bodyPr/>
        <a:lstStyle/>
        <a:p>
          <a:endParaRPr lang="en-CA"/>
        </a:p>
      </dgm:t>
    </dgm:pt>
    <dgm:pt modelId="{B19AEC38-5C54-4130-AF9C-303356D990A2}">
      <dgm:prSet phldrT="[Text]" custT="1"/>
      <dgm:spPr/>
      <dgm:t>
        <a:bodyPr/>
        <a:lstStyle/>
        <a:p>
          <a:r>
            <a:rPr lang="en-CA" sz="1050" dirty="0"/>
            <a:t>Sidewalks</a:t>
          </a:r>
        </a:p>
      </dgm:t>
    </dgm:pt>
    <dgm:pt modelId="{29689048-A38A-4F98-8814-07C24AF8AF53}" type="parTrans" cxnId="{76D61018-0B39-45CD-8F8E-E2DC3014C02F}">
      <dgm:prSet/>
      <dgm:spPr/>
      <dgm:t>
        <a:bodyPr/>
        <a:lstStyle/>
        <a:p>
          <a:endParaRPr lang="en-CA"/>
        </a:p>
      </dgm:t>
    </dgm:pt>
    <dgm:pt modelId="{13D995CD-6783-4759-B4AD-F8C3A4A37339}" type="sibTrans" cxnId="{76D61018-0B39-45CD-8F8E-E2DC3014C02F}">
      <dgm:prSet/>
      <dgm:spPr/>
      <dgm:t>
        <a:bodyPr/>
        <a:lstStyle/>
        <a:p>
          <a:endParaRPr lang="en-CA"/>
        </a:p>
      </dgm:t>
    </dgm:pt>
    <dgm:pt modelId="{2E032BFC-DB26-4E00-8CCA-93C2152A63D8}">
      <dgm:prSet custT="1"/>
      <dgm:spPr/>
      <dgm:t>
        <a:bodyPr/>
        <a:lstStyle/>
        <a:p>
          <a:r>
            <a:rPr lang="en-CA" sz="1000" dirty="0"/>
            <a:t>Boulevards</a:t>
          </a:r>
        </a:p>
      </dgm:t>
    </dgm:pt>
    <dgm:pt modelId="{DCF20FE5-D256-484D-A841-C6551DCA3BB2}" type="parTrans" cxnId="{F690C212-34C1-406B-B884-49FF239BD8B3}">
      <dgm:prSet/>
      <dgm:spPr/>
      <dgm:t>
        <a:bodyPr/>
        <a:lstStyle/>
        <a:p>
          <a:endParaRPr lang="en-CA"/>
        </a:p>
      </dgm:t>
    </dgm:pt>
    <dgm:pt modelId="{5958FA95-4D7A-4C35-9C7E-BB7D109FBF8C}" type="sibTrans" cxnId="{F690C212-34C1-406B-B884-49FF239BD8B3}">
      <dgm:prSet/>
      <dgm:spPr/>
      <dgm:t>
        <a:bodyPr/>
        <a:lstStyle/>
        <a:p>
          <a:endParaRPr lang="en-CA"/>
        </a:p>
      </dgm:t>
    </dgm:pt>
    <dgm:pt modelId="{05C053A7-940A-4DC3-A20F-237DE8B0EB81}">
      <dgm:prSet custT="1"/>
      <dgm:spPr/>
      <dgm:t>
        <a:bodyPr/>
        <a:lstStyle/>
        <a:p>
          <a:r>
            <a:rPr lang="en-CA" sz="1000" dirty="0"/>
            <a:t>Engineering</a:t>
          </a:r>
        </a:p>
      </dgm:t>
    </dgm:pt>
    <dgm:pt modelId="{AABCA7BB-6959-44CD-8D45-21D0D5392C7E}" type="parTrans" cxnId="{8EA9E5F8-1409-470A-A6CD-4FD1DF2C48A3}">
      <dgm:prSet/>
      <dgm:spPr/>
      <dgm:t>
        <a:bodyPr/>
        <a:lstStyle/>
        <a:p>
          <a:endParaRPr lang="en-CA"/>
        </a:p>
      </dgm:t>
    </dgm:pt>
    <dgm:pt modelId="{D92CCB00-7AC5-47B9-B468-5FB872230FEE}" type="sibTrans" cxnId="{8EA9E5F8-1409-470A-A6CD-4FD1DF2C48A3}">
      <dgm:prSet/>
      <dgm:spPr/>
      <dgm:t>
        <a:bodyPr/>
        <a:lstStyle/>
        <a:p>
          <a:endParaRPr lang="en-CA"/>
        </a:p>
      </dgm:t>
    </dgm:pt>
    <dgm:pt modelId="{C548B048-F676-4572-9A44-A5D8763C1AE1}">
      <dgm:prSet custT="1"/>
      <dgm:spPr/>
      <dgm:t>
        <a:bodyPr/>
        <a:lstStyle/>
        <a:p>
          <a:r>
            <a:rPr lang="en-CA" sz="1050" dirty="0"/>
            <a:t>Landfills</a:t>
          </a:r>
        </a:p>
      </dgm:t>
    </dgm:pt>
    <dgm:pt modelId="{26AF315D-024D-41CF-AA0D-A7907FFB0941}" type="parTrans" cxnId="{CA304373-5371-42F6-9020-2775A489565C}">
      <dgm:prSet/>
      <dgm:spPr/>
      <dgm:t>
        <a:bodyPr/>
        <a:lstStyle/>
        <a:p>
          <a:endParaRPr lang="en-CA"/>
        </a:p>
      </dgm:t>
    </dgm:pt>
    <dgm:pt modelId="{2C39B8EF-2D2C-4EE0-ADC4-030482BC9792}" type="sibTrans" cxnId="{CA304373-5371-42F6-9020-2775A489565C}">
      <dgm:prSet/>
      <dgm:spPr/>
      <dgm:t>
        <a:bodyPr/>
        <a:lstStyle/>
        <a:p>
          <a:endParaRPr lang="en-CA"/>
        </a:p>
      </dgm:t>
    </dgm:pt>
    <dgm:pt modelId="{645DDD9E-AEAE-4306-84F0-67628FE721CA}">
      <dgm:prSet custT="1"/>
      <dgm:spPr/>
      <dgm:t>
        <a:bodyPr/>
        <a:lstStyle/>
        <a:p>
          <a:r>
            <a:rPr lang="en-CA" sz="1050" dirty="0"/>
            <a:t>Municipal Drains &amp; Drainage</a:t>
          </a:r>
        </a:p>
      </dgm:t>
    </dgm:pt>
    <dgm:pt modelId="{A7B8ABEC-0D54-4959-BBF9-04B31A07C117}" type="parTrans" cxnId="{CBF5AAA3-4BCB-4D24-8E2F-4ED47050EA62}">
      <dgm:prSet/>
      <dgm:spPr/>
      <dgm:t>
        <a:bodyPr/>
        <a:lstStyle/>
        <a:p>
          <a:endParaRPr lang="en-CA"/>
        </a:p>
      </dgm:t>
    </dgm:pt>
    <dgm:pt modelId="{17DDE221-0A03-471C-A085-B96D25EA10CD}" type="sibTrans" cxnId="{CBF5AAA3-4BCB-4D24-8E2F-4ED47050EA62}">
      <dgm:prSet/>
      <dgm:spPr/>
      <dgm:t>
        <a:bodyPr/>
        <a:lstStyle/>
        <a:p>
          <a:endParaRPr lang="en-CA"/>
        </a:p>
      </dgm:t>
    </dgm:pt>
    <dgm:pt modelId="{DD694265-96F0-4B09-9DA0-B84698919183}">
      <dgm:prSet custT="1"/>
      <dgm:spPr/>
      <dgm:t>
        <a:bodyPr/>
        <a:lstStyle/>
        <a:p>
          <a:r>
            <a:rPr lang="en-CA" sz="1050" dirty="0"/>
            <a:t>Water</a:t>
          </a:r>
        </a:p>
      </dgm:t>
    </dgm:pt>
    <dgm:pt modelId="{6453BBC8-26C9-4B7E-AD71-6393EA11D4D0}" type="parTrans" cxnId="{645D9A7A-6FB9-4E26-8B78-C340BDA7277A}">
      <dgm:prSet/>
      <dgm:spPr/>
      <dgm:t>
        <a:bodyPr/>
        <a:lstStyle/>
        <a:p>
          <a:endParaRPr lang="en-CA"/>
        </a:p>
      </dgm:t>
    </dgm:pt>
    <dgm:pt modelId="{12D6BA16-8A80-48F4-B11E-DA11E4C04EB7}" type="sibTrans" cxnId="{645D9A7A-6FB9-4E26-8B78-C340BDA7277A}">
      <dgm:prSet/>
      <dgm:spPr/>
      <dgm:t>
        <a:bodyPr/>
        <a:lstStyle/>
        <a:p>
          <a:endParaRPr lang="en-CA"/>
        </a:p>
      </dgm:t>
    </dgm:pt>
    <dgm:pt modelId="{1344DA89-A52E-4BAF-9887-3A5ED37FA7FE}">
      <dgm:prSet custT="1"/>
      <dgm:spPr/>
      <dgm:t>
        <a:bodyPr/>
        <a:lstStyle/>
        <a:p>
          <a:r>
            <a:rPr lang="en-CA" sz="1050" dirty="0"/>
            <a:t>Waste Collection</a:t>
          </a:r>
        </a:p>
      </dgm:t>
    </dgm:pt>
    <dgm:pt modelId="{D7B9ABAF-1D80-4126-9F72-B8F9B2F19DA8}" type="parTrans" cxnId="{6F856A7A-72C9-4892-816D-A2505F38853E}">
      <dgm:prSet/>
      <dgm:spPr/>
      <dgm:t>
        <a:bodyPr/>
        <a:lstStyle/>
        <a:p>
          <a:endParaRPr lang="en-CA"/>
        </a:p>
      </dgm:t>
    </dgm:pt>
    <dgm:pt modelId="{6F447B54-0CD9-42C5-ACBE-1ED3A955A2CE}" type="sibTrans" cxnId="{6F856A7A-72C9-4892-816D-A2505F38853E}">
      <dgm:prSet/>
      <dgm:spPr/>
      <dgm:t>
        <a:bodyPr/>
        <a:lstStyle/>
        <a:p>
          <a:endParaRPr lang="en-CA"/>
        </a:p>
      </dgm:t>
    </dgm:pt>
    <dgm:pt modelId="{F37AF2FD-973C-4405-9839-DD1AC5FA73D0}">
      <dgm:prSet custT="1"/>
      <dgm:spPr/>
      <dgm:t>
        <a:bodyPr/>
        <a:lstStyle/>
        <a:p>
          <a:r>
            <a:rPr lang="en-CA" sz="1000" dirty="0"/>
            <a:t>Winter Maintenance</a:t>
          </a:r>
        </a:p>
      </dgm:t>
    </dgm:pt>
    <dgm:pt modelId="{7B90BC79-0B43-4AAD-A291-FEC431AE3C6C}" type="parTrans" cxnId="{2457F9EE-C352-42D3-8C49-7E143423F12F}">
      <dgm:prSet/>
      <dgm:spPr/>
      <dgm:t>
        <a:bodyPr/>
        <a:lstStyle/>
        <a:p>
          <a:endParaRPr lang="en-CA"/>
        </a:p>
      </dgm:t>
    </dgm:pt>
    <dgm:pt modelId="{9E153368-ED3A-482E-BE32-AF388675AC18}" type="sibTrans" cxnId="{2457F9EE-C352-42D3-8C49-7E143423F12F}">
      <dgm:prSet/>
      <dgm:spPr/>
      <dgm:t>
        <a:bodyPr/>
        <a:lstStyle/>
        <a:p>
          <a:endParaRPr lang="en-CA"/>
        </a:p>
      </dgm:t>
    </dgm:pt>
    <dgm:pt modelId="{54B705F3-C1CB-48A2-99A1-D4E50865CE77}">
      <dgm:prSet custT="1"/>
      <dgm:spPr/>
      <dgm:t>
        <a:bodyPr/>
        <a:lstStyle/>
        <a:p>
          <a:r>
            <a:rPr lang="en-CA" sz="1000" dirty="0"/>
            <a:t>Ditching</a:t>
          </a:r>
        </a:p>
      </dgm:t>
    </dgm:pt>
    <dgm:pt modelId="{C6A87899-189C-4F73-9FBF-A53D8011EDF0}" type="parTrans" cxnId="{0F824689-214B-484B-B1AD-580F28126E35}">
      <dgm:prSet/>
      <dgm:spPr/>
      <dgm:t>
        <a:bodyPr/>
        <a:lstStyle/>
        <a:p>
          <a:endParaRPr lang="en-CA"/>
        </a:p>
      </dgm:t>
    </dgm:pt>
    <dgm:pt modelId="{B8426532-EBE4-4C1A-9F28-DBCA8AD7E50F}" type="sibTrans" cxnId="{0F824689-214B-484B-B1AD-580F28126E35}">
      <dgm:prSet/>
      <dgm:spPr/>
      <dgm:t>
        <a:bodyPr/>
        <a:lstStyle/>
        <a:p>
          <a:endParaRPr lang="en-CA"/>
        </a:p>
      </dgm:t>
    </dgm:pt>
    <dgm:pt modelId="{378CC8EE-5725-4F7A-99AD-4C833F28B3E2}">
      <dgm:prSet custT="1"/>
      <dgm:spPr/>
      <dgm:t>
        <a:bodyPr/>
        <a:lstStyle/>
        <a:p>
          <a:r>
            <a:rPr lang="en-CA" sz="1000" dirty="0"/>
            <a:t>Signage</a:t>
          </a:r>
        </a:p>
      </dgm:t>
    </dgm:pt>
    <dgm:pt modelId="{F1AC9B93-DF2A-4D9A-BA45-8BA5582ADDC5}" type="parTrans" cxnId="{6D732A94-008A-49DF-8A73-0EDDAF7D0BB7}">
      <dgm:prSet/>
      <dgm:spPr/>
      <dgm:t>
        <a:bodyPr/>
        <a:lstStyle/>
        <a:p>
          <a:endParaRPr lang="en-CA"/>
        </a:p>
      </dgm:t>
    </dgm:pt>
    <dgm:pt modelId="{2E80D8A9-18FA-4EF4-BA6B-BF29F6FEC566}" type="sibTrans" cxnId="{6D732A94-008A-49DF-8A73-0EDDAF7D0BB7}">
      <dgm:prSet/>
      <dgm:spPr/>
      <dgm:t>
        <a:bodyPr/>
        <a:lstStyle/>
        <a:p>
          <a:endParaRPr lang="en-CA"/>
        </a:p>
      </dgm:t>
    </dgm:pt>
    <dgm:pt modelId="{FB5D6C51-80AA-434B-9467-57E427CCC9EC}">
      <dgm:prSet custT="1"/>
      <dgm:spPr/>
      <dgm:t>
        <a:bodyPr/>
        <a:lstStyle/>
        <a:p>
          <a:r>
            <a:rPr lang="en-CA" sz="1050" dirty="0"/>
            <a:t>Recycling</a:t>
          </a:r>
        </a:p>
      </dgm:t>
    </dgm:pt>
    <dgm:pt modelId="{519999BA-CB56-4448-A8C7-161511E2BDA2}" type="parTrans" cxnId="{29B5383C-9485-4806-B75D-AC1B25AD3E51}">
      <dgm:prSet/>
      <dgm:spPr/>
      <dgm:t>
        <a:bodyPr/>
        <a:lstStyle/>
        <a:p>
          <a:endParaRPr lang="en-CA"/>
        </a:p>
      </dgm:t>
    </dgm:pt>
    <dgm:pt modelId="{AAA20D3C-071F-43C3-8A0A-CD603B87F7B0}" type="sibTrans" cxnId="{29B5383C-9485-4806-B75D-AC1B25AD3E51}">
      <dgm:prSet/>
      <dgm:spPr/>
      <dgm:t>
        <a:bodyPr/>
        <a:lstStyle/>
        <a:p>
          <a:endParaRPr lang="en-CA"/>
        </a:p>
      </dgm:t>
    </dgm:pt>
    <dgm:pt modelId="{16D02ADB-1AEF-40A9-ABC0-FB403120F63A}">
      <dgm:prSet/>
      <dgm:spPr/>
      <dgm:t>
        <a:bodyPr/>
        <a:lstStyle/>
        <a:p>
          <a:endParaRPr lang="en-CA" dirty="0"/>
        </a:p>
      </dgm:t>
    </dgm:pt>
    <dgm:pt modelId="{FF7940B9-2850-4EB4-ACC2-4AAAAF776EBF}" type="parTrans" cxnId="{9494565A-866A-4BF4-9BCF-9EB7F134B0E4}">
      <dgm:prSet/>
      <dgm:spPr/>
      <dgm:t>
        <a:bodyPr/>
        <a:lstStyle/>
        <a:p>
          <a:endParaRPr lang="en-CA"/>
        </a:p>
      </dgm:t>
    </dgm:pt>
    <dgm:pt modelId="{524D6A92-41DE-42B4-8B30-B2493111AE20}" type="sibTrans" cxnId="{9494565A-866A-4BF4-9BCF-9EB7F134B0E4}">
      <dgm:prSet/>
      <dgm:spPr/>
      <dgm:t>
        <a:bodyPr/>
        <a:lstStyle/>
        <a:p>
          <a:endParaRPr lang="en-CA"/>
        </a:p>
      </dgm:t>
    </dgm:pt>
    <dgm:pt modelId="{665D3983-DA70-4494-AED4-E4006BCE834E}">
      <dgm:prSet custT="1"/>
      <dgm:spPr/>
      <dgm:t>
        <a:bodyPr/>
        <a:lstStyle/>
        <a:p>
          <a:r>
            <a:rPr lang="en-CA" sz="1050" dirty="0"/>
            <a:t>Sewer</a:t>
          </a:r>
        </a:p>
      </dgm:t>
    </dgm:pt>
    <dgm:pt modelId="{41CF1C7A-39A9-4B34-BAA3-4C233B316F20}" type="parTrans" cxnId="{9033EF51-26F8-4B77-86F3-952418F6CAAC}">
      <dgm:prSet/>
      <dgm:spPr/>
      <dgm:t>
        <a:bodyPr/>
        <a:lstStyle/>
        <a:p>
          <a:endParaRPr lang="en-CA"/>
        </a:p>
      </dgm:t>
    </dgm:pt>
    <dgm:pt modelId="{B6DEC472-74C2-4A95-A256-9E45B1A673BC}" type="sibTrans" cxnId="{9033EF51-26F8-4B77-86F3-952418F6CAAC}">
      <dgm:prSet/>
      <dgm:spPr/>
      <dgm:t>
        <a:bodyPr/>
        <a:lstStyle/>
        <a:p>
          <a:endParaRPr lang="en-CA"/>
        </a:p>
      </dgm:t>
    </dgm:pt>
    <dgm:pt modelId="{51B7FFC7-1B4B-4E2C-9BBF-235032243011}">
      <dgm:prSet custT="1"/>
      <dgm:spPr/>
      <dgm:t>
        <a:bodyPr/>
        <a:lstStyle/>
        <a:p>
          <a:r>
            <a:rPr lang="en-CA" sz="1050" dirty="0"/>
            <a:t>Four Water Stations</a:t>
          </a:r>
        </a:p>
      </dgm:t>
    </dgm:pt>
    <dgm:pt modelId="{86D2B7C9-550C-4E9C-9967-45A4174F49E5}" type="parTrans" cxnId="{2FD41FE2-CF43-4990-9ACB-D3C091A57EEE}">
      <dgm:prSet/>
      <dgm:spPr/>
      <dgm:t>
        <a:bodyPr/>
        <a:lstStyle/>
        <a:p>
          <a:endParaRPr lang="en-CA"/>
        </a:p>
      </dgm:t>
    </dgm:pt>
    <dgm:pt modelId="{1C3475EC-375D-4260-B298-DE6AE24FF6AC}" type="sibTrans" cxnId="{2FD41FE2-CF43-4990-9ACB-D3C091A57EEE}">
      <dgm:prSet/>
      <dgm:spPr/>
      <dgm:t>
        <a:bodyPr/>
        <a:lstStyle/>
        <a:p>
          <a:endParaRPr lang="en-CA"/>
        </a:p>
      </dgm:t>
    </dgm:pt>
    <dgm:pt modelId="{1431282E-2904-4D97-AD75-C4A98230EDC3}">
      <dgm:prSet custT="1"/>
      <dgm:spPr/>
      <dgm:t>
        <a:bodyPr/>
        <a:lstStyle/>
        <a:p>
          <a:r>
            <a:rPr lang="en-CA" sz="1050" dirty="0"/>
            <a:t>One Sewage Plant</a:t>
          </a:r>
        </a:p>
      </dgm:t>
    </dgm:pt>
    <dgm:pt modelId="{1C43E0A6-9E76-486D-80D3-D35931ED83D0}" type="parTrans" cxnId="{352B94E9-C9AF-4F49-9E06-920E613AC26E}">
      <dgm:prSet/>
      <dgm:spPr/>
      <dgm:t>
        <a:bodyPr/>
        <a:lstStyle/>
        <a:p>
          <a:endParaRPr lang="en-CA"/>
        </a:p>
      </dgm:t>
    </dgm:pt>
    <dgm:pt modelId="{E137C790-22D2-4B27-89B2-F11ED5DF8979}" type="sibTrans" cxnId="{352B94E9-C9AF-4F49-9E06-920E613AC26E}">
      <dgm:prSet/>
      <dgm:spPr/>
      <dgm:t>
        <a:bodyPr/>
        <a:lstStyle/>
        <a:p>
          <a:endParaRPr lang="en-CA"/>
        </a:p>
      </dgm:t>
    </dgm:pt>
    <dgm:pt modelId="{BFD0D02D-A7A1-41AD-93FC-5066BE532A69}">
      <dgm:prSet custT="1"/>
      <dgm:spPr/>
      <dgm:t>
        <a:bodyPr/>
        <a:lstStyle/>
        <a:p>
          <a:r>
            <a:rPr lang="en-CA" sz="1050" dirty="0"/>
            <a:t>Three Lagoons</a:t>
          </a:r>
        </a:p>
      </dgm:t>
    </dgm:pt>
    <dgm:pt modelId="{0784DF7B-7145-4EB2-BC39-B3F3BA1EEFA3}" type="parTrans" cxnId="{CDC369FF-1688-4541-A40B-5006A6BEEB2F}">
      <dgm:prSet/>
      <dgm:spPr/>
      <dgm:t>
        <a:bodyPr/>
        <a:lstStyle/>
        <a:p>
          <a:endParaRPr lang="en-CA"/>
        </a:p>
      </dgm:t>
    </dgm:pt>
    <dgm:pt modelId="{8DD722F8-D920-47E9-BC82-9806D63E77CE}" type="sibTrans" cxnId="{CDC369FF-1688-4541-A40B-5006A6BEEB2F}">
      <dgm:prSet/>
      <dgm:spPr/>
      <dgm:t>
        <a:bodyPr/>
        <a:lstStyle/>
        <a:p>
          <a:endParaRPr lang="en-CA"/>
        </a:p>
      </dgm:t>
    </dgm:pt>
    <dgm:pt modelId="{7B0E054C-8A8C-4347-AD54-660426B8D031}">
      <dgm:prSet custT="1"/>
      <dgm:spPr/>
      <dgm:t>
        <a:bodyPr/>
        <a:lstStyle/>
        <a:p>
          <a:r>
            <a:rPr lang="en-US" sz="1050" dirty="0"/>
            <a:t>Capital Works</a:t>
          </a:r>
          <a:endParaRPr lang="en-CA" sz="1050" dirty="0"/>
        </a:p>
      </dgm:t>
    </dgm:pt>
    <dgm:pt modelId="{D2C76B64-25B2-43BE-9DC0-1F731EDD99A2}" type="parTrans" cxnId="{460A9BE1-DA1E-4FD8-9AB0-C8EE44FD5D8A}">
      <dgm:prSet/>
      <dgm:spPr/>
      <dgm:t>
        <a:bodyPr/>
        <a:lstStyle/>
        <a:p>
          <a:endParaRPr lang="en-CA"/>
        </a:p>
      </dgm:t>
    </dgm:pt>
    <dgm:pt modelId="{2813D79D-AEBB-4876-A538-C787262E1A40}" type="sibTrans" cxnId="{460A9BE1-DA1E-4FD8-9AB0-C8EE44FD5D8A}">
      <dgm:prSet/>
      <dgm:spPr/>
      <dgm:t>
        <a:bodyPr/>
        <a:lstStyle/>
        <a:p>
          <a:endParaRPr lang="en-CA"/>
        </a:p>
      </dgm:t>
    </dgm:pt>
    <dgm:pt modelId="{CF2840F6-C50A-46B9-AA07-FE31951B259E}">
      <dgm:prSet custT="1"/>
      <dgm:spPr/>
      <dgm:t>
        <a:bodyPr/>
        <a:lstStyle/>
        <a:p>
          <a:r>
            <a:rPr lang="en-US" sz="1050" dirty="0"/>
            <a:t>Infrastructure Projects</a:t>
          </a:r>
          <a:endParaRPr lang="en-CA" sz="1050" dirty="0"/>
        </a:p>
      </dgm:t>
    </dgm:pt>
    <dgm:pt modelId="{3D49A2EE-6F5E-4D65-AE46-C2C715FF65DD}" type="parTrans" cxnId="{19FA7A86-D257-4847-A137-5C9DADA6420D}">
      <dgm:prSet/>
      <dgm:spPr/>
      <dgm:t>
        <a:bodyPr/>
        <a:lstStyle/>
        <a:p>
          <a:endParaRPr lang="en-CA"/>
        </a:p>
      </dgm:t>
    </dgm:pt>
    <dgm:pt modelId="{59FD9DF3-B3DE-4F00-94B9-0983483B1F5C}" type="sibTrans" cxnId="{19FA7A86-D257-4847-A137-5C9DADA6420D}">
      <dgm:prSet/>
      <dgm:spPr/>
      <dgm:t>
        <a:bodyPr/>
        <a:lstStyle/>
        <a:p>
          <a:endParaRPr lang="en-CA"/>
        </a:p>
      </dgm:t>
    </dgm:pt>
    <dgm:pt modelId="{83B64B48-AE47-4880-9C88-224ADC3529BB}" type="pres">
      <dgm:prSet presAssocID="{AA4FF7B6-86D4-4AE4-9069-2877D17C1727}" presName="diagram" presStyleCnt="0">
        <dgm:presLayoutVars>
          <dgm:dir/>
          <dgm:animLvl val="lvl"/>
          <dgm:resizeHandles val="exact"/>
        </dgm:presLayoutVars>
      </dgm:prSet>
      <dgm:spPr/>
    </dgm:pt>
    <dgm:pt modelId="{7932AA6B-BCDB-4649-B886-7F8E812BF869}" type="pres">
      <dgm:prSet presAssocID="{E42A2179-0A58-495D-9830-DEA149BDAD47}" presName="compNode" presStyleCnt="0"/>
      <dgm:spPr/>
    </dgm:pt>
    <dgm:pt modelId="{45DBD7F4-091D-493B-BD85-51932EEEFCF3}" type="pres">
      <dgm:prSet presAssocID="{E42A2179-0A58-495D-9830-DEA149BDAD47}" presName="childRect" presStyleLbl="bgAcc1" presStyleIdx="0" presStyleCnt="8">
        <dgm:presLayoutVars>
          <dgm:bulletEnabled val="1"/>
        </dgm:presLayoutVars>
      </dgm:prSet>
      <dgm:spPr/>
    </dgm:pt>
    <dgm:pt modelId="{AE9B05C8-8067-46B2-B687-9509F22E19AB}" type="pres">
      <dgm:prSet presAssocID="{E42A2179-0A58-495D-9830-DEA149BDAD47}" presName="parentText" presStyleLbl="node1" presStyleIdx="0" presStyleCnt="0">
        <dgm:presLayoutVars>
          <dgm:chMax val="0"/>
          <dgm:bulletEnabled val="1"/>
        </dgm:presLayoutVars>
      </dgm:prSet>
      <dgm:spPr/>
    </dgm:pt>
    <dgm:pt modelId="{67D08317-2D36-44AE-BA5A-10C83291EB3D}" type="pres">
      <dgm:prSet presAssocID="{E42A2179-0A58-495D-9830-DEA149BDAD47}" presName="parentRect" presStyleLbl="alignNode1" presStyleIdx="0" presStyleCnt="8"/>
      <dgm:spPr/>
    </dgm:pt>
    <dgm:pt modelId="{2CE25395-AE40-4866-9664-7BB06047409C}" type="pres">
      <dgm:prSet presAssocID="{E42A2179-0A58-495D-9830-DEA149BDAD47}" presName="adorn" presStyleLbl="fgAccFollowNod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6FC53F83-2127-4418-9D53-C550C62925F0}" type="pres">
      <dgm:prSet presAssocID="{4FCC2BBA-2BB0-498F-B358-3538A07F496F}" presName="sibTrans" presStyleLbl="sibTrans2D1" presStyleIdx="0" presStyleCnt="0"/>
      <dgm:spPr/>
    </dgm:pt>
    <dgm:pt modelId="{B1525B3F-0FD0-429D-A544-A46095E72458}" type="pres">
      <dgm:prSet presAssocID="{25B005EE-1394-4180-AC2B-772B2E89F41B}" presName="compNode" presStyleCnt="0"/>
      <dgm:spPr/>
    </dgm:pt>
    <dgm:pt modelId="{29C54D9D-3DFB-446B-B261-423E6E6D43C7}" type="pres">
      <dgm:prSet presAssocID="{25B005EE-1394-4180-AC2B-772B2E89F41B}" presName="childRect" presStyleLbl="bgAcc1" presStyleIdx="1" presStyleCnt="8">
        <dgm:presLayoutVars>
          <dgm:bulletEnabled val="1"/>
        </dgm:presLayoutVars>
      </dgm:prSet>
      <dgm:spPr/>
    </dgm:pt>
    <dgm:pt modelId="{47089253-3AC2-49D9-983B-855562715465}" type="pres">
      <dgm:prSet presAssocID="{25B005EE-1394-4180-AC2B-772B2E89F41B}" presName="parentText" presStyleLbl="node1" presStyleIdx="0" presStyleCnt="0">
        <dgm:presLayoutVars>
          <dgm:chMax val="0"/>
          <dgm:bulletEnabled val="1"/>
        </dgm:presLayoutVars>
      </dgm:prSet>
      <dgm:spPr/>
    </dgm:pt>
    <dgm:pt modelId="{F51F6A2E-DA64-4B9E-8608-3E1CD6B8E3E1}" type="pres">
      <dgm:prSet presAssocID="{25B005EE-1394-4180-AC2B-772B2E89F41B}" presName="parentRect" presStyleLbl="alignNode1" presStyleIdx="1" presStyleCnt="8"/>
      <dgm:spPr/>
    </dgm:pt>
    <dgm:pt modelId="{4717C4B6-7E59-4D81-802D-84A1353A07EB}" type="pres">
      <dgm:prSet presAssocID="{25B005EE-1394-4180-AC2B-772B2E89F41B}" presName="adorn" presStyleLbl="fgAccFollowNode1" presStyleIdx="1"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5E495F00-2A76-43B5-90A5-4AECA9681F98}" type="pres">
      <dgm:prSet presAssocID="{ABACED12-B53E-4F2A-90C9-D7566F032E3F}" presName="sibTrans" presStyleLbl="sibTrans2D1" presStyleIdx="0" presStyleCnt="0"/>
      <dgm:spPr/>
    </dgm:pt>
    <dgm:pt modelId="{2D8F39E7-8F60-4A94-A0EA-4870047F9729}" type="pres">
      <dgm:prSet presAssocID="{B19AEC38-5C54-4130-AF9C-303356D990A2}" presName="compNode" presStyleCnt="0"/>
      <dgm:spPr/>
    </dgm:pt>
    <dgm:pt modelId="{696FC860-5132-40C7-A527-CD3CBF1D2AB7}" type="pres">
      <dgm:prSet presAssocID="{B19AEC38-5C54-4130-AF9C-303356D990A2}" presName="childRect" presStyleLbl="bgAcc1" presStyleIdx="2" presStyleCnt="8">
        <dgm:presLayoutVars>
          <dgm:bulletEnabled val="1"/>
        </dgm:presLayoutVars>
      </dgm:prSet>
      <dgm:spPr/>
    </dgm:pt>
    <dgm:pt modelId="{A410FC17-D8A4-468E-A12F-C5B1935178B4}" type="pres">
      <dgm:prSet presAssocID="{B19AEC38-5C54-4130-AF9C-303356D990A2}" presName="parentText" presStyleLbl="node1" presStyleIdx="0" presStyleCnt="0">
        <dgm:presLayoutVars>
          <dgm:chMax val="0"/>
          <dgm:bulletEnabled val="1"/>
        </dgm:presLayoutVars>
      </dgm:prSet>
      <dgm:spPr/>
    </dgm:pt>
    <dgm:pt modelId="{79572118-7E9E-494D-BF4C-5A6D993C1975}" type="pres">
      <dgm:prSet presAssocID="{B19AEC38-5C54-4130-AF9C-303356D990A2}" presName="parentRect" presStyleLbl="alignNode1" presStyleIdx="2" presStyleCnt="8"/>
      <dgm:spPr/>
    </dgm:pt>
    <dgm:pt modelId="{F789A14B-7E5D-49AA-A94E-ACFDC23DE3E7}" type="pres">
      <dgm:prSet presAssocID="{B19AEC38-5C54-4130-AF9C-303356D990A2}" presName="adorn" presStyleLbl="fgAccFollowNode1" presStyleIdx="2"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CE271D6E-6439-4961-8034-C570373F8C79}" type="pres">
      <dgm:prSet presAssocID="{13D995CD-6783-4759-B4AD-F8C3A4A37339}" presName="sibTrans" presStyleLbl="sibTrans2D1" presStyleIdx="0" presStyleCnt="0"/>
      <dgm:spPr/>
    </dgm:pt>
    <dgm:pt modelId="{6ACFD365-6BE8-485E-8A46-BF185D44245A}" type="pres">
      <dgm:prSet presAssocID="{C548B048-F676-4572-9A44-A5D8763C1AE1}" presName="compNode" presStyleCnt="0"/>
      <dgm:spPr/>
    </dgm:pt>
    <dgm:pt modelId="{E9A6A66A-EECE-418E-A6CF-5BE454189834}" type="pres">
      <dgm:prSet presAssocID="{C548B048-F676-4572-9A44-A5D8763C1AE1}" presName="childRect" presStyleLbl="bgAcc1" presStyleIdx="3" presStyleCnt="8">
        <dgm:presLayoutVars>
          <dgm:bulletEnabled val="1"/>
        </dgm:presLayoutVars>
      </dgm:prSet>
      <dgm:spPr/>
    </dgm:pt>
    <dgm:pt modelId="{D8B8AA2C-529D-46E9-ABBB-59F928C07D4B}" type="pres">
      <dgm:prSet presAssocID="{C548B048-F676-4572-9A44-A5D8763C1AE1}" presName="parentText" presStyleLbl="node1" presStyleIdx="0" presStyleCnt="0">
        <dgm:presLayoutVars>
          <dgm:chMax val="0"/>
          <dgm:bulletEnabled val="1"/>
        </dgm:presLayoutVars>
      </dgm:prSet>
      <dgm:spPr/>
    </dgm:pt>
    <dgm:pt modelId="{38FA8479-3A20-4391-B813-1100A40DB47B}" type="pres">
      <dgm:prSet presAssocID="{C548B048-F676-4572-9A44-A5D8763C1AE1}" presName="parentRect" presStyleLbl="alignNode1" presStyleIdx="3" presStyleCnt="8"/>
      <dgm:spPr/>
    </dgm:pt>
    <dgm:pt modelId="{A0FC71A7-0AE7-4D6C-A4F5-7B381C0A669F}" type="pres">
      <dgm:prSet presAssocID="{C548B048-F676-4572-9A44-A5D8763C1AE1}" presName="adorn" presStyleLbl="fgAccFollowNode1" presStyleIdx="3"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7D35BC8F-64D5-480A-8E77-80A70AA3BB2E}" type="pres">
      <dgm:prSet presAssocID="{2C39B8EF-2D2C-4EE0-ADC4-030482BC9792}" presName="sibTrans" presStyleLbl="sibTrans2D1" presStyleIdx="0" presStyleCnt="0"/>
      <dgm:spPr/>
    </dgm:pt>
    <dgm:pt modelId="{9EDD4C07-6170-471C-B451-676CE177363C}" type="pres">
      <dgm:prSet presAssocID="{645DDD9E-AEAE-4306-84F0-67628FE721CA}" presName="compNode" presStyleCnt="0"/>
      <dgm:spPr/>
    </dgm:pt>
    <dgm:pt modelId="{55E11EE2-253B-40B0-9635-8C2144EB9705}" type="pres">
      <dgm:prSet presAssocID="{645DDD9E-AEAE-4306-84F0-67628FE721CA}" presName="childRect" presStyleLbl="bgAcc1" presStyleIdx="4" presStyleCnt="8">
        <dgm:presLayoutVars>
          <dgm:bulletEnabled val="1"/>
        </dgm:presLayoutVars>
      </dgm:prSet>
      <dgm:spPr/>
    </dgm:pt>
    <dgm:pt modelId="{FE4CCD1C-E9B2-41C1-844A-2DABFE73D794}" type="pres">
      <dgm:prSet presAssocID="{645DDD9E-AEAE-4306-84F0-67628FE721CA}" presName="parentText" presStyleLbl="node1" presStyleIdx="0" presStyleCnt="0">
        <dgm:presLayoutVars>
          <dgm:chMax val="0"/>
          <dgm:bulletEnabled val="1"/>
        </dgm:presLayoutVars>
      </dgm:prSet>
      <dgm:spPr/>
    </dgm:pt>
    <dgm:pt modelId="{79EA6021-0082-4AC6-8693-13E070AD7AF3}" type="pres">
      <dgm:prSet presAssocID="{645DDD9E-AEAE-4306-84F0-67628FE721CA}" presName="parentRect" presStyleLbl="alignNode1" presStyleIdx="4" presStyleCnt="8"/>
      <dgm:spPr/>
    </dgm:pt>
    <dgm:pt modelId="{10264947-5559-4304-819E-2D1B1DA774DD}" type="pres">
      <dgm:prSet presAssocID="{645DDD9E-AEAE-4306-84F0-67628FE721CA}" presName="adorn" presStyleLbl="fgAccFollowNode1" presStyleIdx="4"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AF40B3CB-0342-47D1-9D77-308BA619E108}" type="pres">
      <dgm:prSet presAssocID="{17DDE221-0A03-471C-A085-B96D25EA10CD}" presName="sibTrans" presStyleLbl="sibTrans2D1" presStyleIdx="0" presStyleCnt="0"/>
      <dgm:spPr/>
    </dgm:pt>
    <dgm:pt modelId="{491841E5-739C-49F5-9678-E65E5CCAB4FB}" type="pres">
      <dgm:prSet presAssocID="{DD694265-96F0-4B09-9DA0-B84698919183}" presName="compNode" presStyleCnt="0"/>
      <dgm:spPr/>
    </dgm:pt>
    <dgm:pt modelId="{A7F5E235-E88C-43D2-9C08-A5C692E3ACE4}" type="pres">
      <dgm:prSet presAssocID="{DD694265-96F0-4B09-9DA0-B84698919183}" presName="childRect" presStyleLbl="bgAcc1" presStyleIdx="5" presStyleCnt="8">
        <dgm:presLayoutVars>
          <dgm:bulletEnabled val="1"/>
        </dgm:presLayoutVars>
      </dgm:prSet>
      <dgm:spPr/>
    </dgm:pt>
    <dgm:pt modelId="{1C86AE4A-AC80-40C5-A23C-8153F4D3E79C}" type="pres">
      <dgm:prSet presAssocID="{DD694265-96F0-4B09-9DA0-B84698919183}" presName="parentText" presStyleLbl="node1" presStyleIdx="0" presStyleCnt="0">
        <dgm:presLayoutVars>
          <dgm:chMax val="0"/>
          <dgm:bulletEnabled val="1"/>
        </dgm:presLayoutVars>
      </dgm:prSet>
      <dgm:spPr/>
    </dgm:pt>
    <dgm:pt modelId="{4EAF744B-1E73-468A-A0C2-7FAFA95873BA}" type="pres">
      <dgm:prSet presAssocID="{DD694265-96F0-4B09-9DA0-B84698919183}" presName="parentRect" presStyleLbl="alignNode1" presStyleIdx="5" presStyleCnt="8"/>
      <dgm:spPr/>
    </dgm:pt>
    <dgm:pt modelId="{C8E47029-EEB1-46FB-B878-9CE844BDDACF}" type="pres">
      <dgm:prSet presAssocID="{DD694265-96F0-4B09-9DA0-B84698919183}" presName="adorn" presStyleLbl="fgAccFollowNode1" presStyleIdx="5"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A0985DC8-2515-421B-80CE-5DAA131BC011}" type="pres">
      <dgm:prSet presAssocID="{12D6BA16-8A80-48F4-B11E-DA11E4C04EB7}" presName="sibTrans" presStyleLbl="sibTrans2D1" presStyleIdx="0" presStyleCnt="0"/>
      <dgm:spPr/>
    </dgm:pt>
    <dgm:pt modelId="{D9347859-7876-48B2-B878-03E85938DD1A}" type="pres">
      <dgm:prSet presAssocID="{665D3983-DA70-4494-AED4-E4006BCE834E}" presName="compNode" presStyleCnt="0"/>
      <dgm:spPr/>
    </dgm:pt>
    <dgm:pt modelId="{10AFAA3D-2469-40C9-815F-56E8D8D8D603}" type="pres">
      <dgm:prSet presAssocID="{665D3983-DA70-4494-AED4-E4006BCE834E}" presName="childRect" presStyleLbl="bgAcc1" presStyleIdx="6" presStyleCnt="8">
        <dgm:presLayoutVars>
          <dgm:bulletEnabled val="1"/>
        </dgm:presLayoutVars>
      </dgm:prSet>
      <dgm:spPr/>
    </dgm:pt>
    <dgm:pt modelId="{B115E78E-EF7C-4AFE-B231-39EC5E700DF0}" type="pres">
      <dgm:prSet presAssocID="{665D3983-DA70-4494-AED4-E4006BCE834E}" presName="parentText" presStyleLbl="node1" presStyleIdx="0" presStyleCnt="0">
        <dgm:presLayoutVars>
          <dgm:chMax val="0"/>
          <dgm:bulletEnabled val="1"/>
        </dgm:presLayoutVars>
      </dgm:prSet>
      <dgm:spPr/>
    </dgm:pt>
    <dgm:pt modelId="{3F96709F-C668-493E-8F01-B99C978181C1}" type="pres">
      <dgm:prSet presAssocID="{665D3983-DA70-4494-AED4-E4006BCE834E}" presName="parentRect" presStyleLbl="alignNode1" presStyleIdx="6" presStyleCnt="8"/>
      <dgm:spPr/>
    </dgm:pt>
    <dgm:pt modelId="{ED7E9353-8635-42B2-8A5E-090F723E2CEC}" type="pres">
      <dgm:prSet presAssocID="{665D3983-DA70-4494-AED4-E4006BCE834E}" presName="adorn" presStyleLbl="fgAccFollowNode1" presStyleIdx="6"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56DCF110-65EB-47F2-A30F-F0E84A8094C7}" type="pres">
      <dgm:prSet presAssocID="{B6DEC472-74C2-4A95-A256-9E45B1A673BC}" presName="sibTrans" presStyleLbl="sibTrans2D1" presStyleIdx="0" presStyleCnt="0"/>
      <dgm:spPr/>
    </dgm:pt>
    <dgm:pt modelId="{B4F2C935-715A-4FFA-B661-D8F2E05C7DE2}" type="pres">
      <dgm:prSet presAssocID="{7B0E054C-8A8C-4347-AD54-660426B8D031}" presName="compNode" presStyleCnt="0"/>
      <dgm:spPr/>
    </dgm:pt>
    <dgm:pt modelId="{82FAB34A-88AB-4946-A0E5-3D2929E598AF}" type="pres">
      <dgm:prSet presAssocID="{7B0E054C-8A8C-4347-AD54-660426B8D031}" presName="childRect" presStyleLbl="bgAcc1" presStyleIdx="7" presStyleCnt="8">
        <dgm:presLayoutVars>
          <dgm:bulletEnabled val="1"/>
        </dgm:presLayoutVars>
      </dgm:prSet>
      <dgm:spPr/>
    </dgm:pt>
    <dgm:pt modelId="{29656C19-4994-473B-9CF5-D3C3AC48B859}" type="pres">
      <dgm:prSet presAssocID="{7B0E054C-8A8C-4347-AD54-660426B8D031}" presName="parentText" presStyleLbl="node1" presStyleIdx="0" presStyleCnt="0">
        <dgm:presLayoutVars>
          <dgm:chMax val="0"/>
          <dgm:bulletEnabled val="1"/>
        </dgm:presLayoutVars>
      </dgm:prSet>
      <dgm:spPr/>
    </dgm:pt>
    <dgm:pt modelId="{33802F3A-5A19-44D4-B4BC-50FD8553FA3D}" type="pres">
      <dgm:prSet presAssocID="{7B0E054C-8A8C-4347-AD54-660426B8D031}" presName="parentRect" presStyleLbl="alignNode1" presStyleIdx="7" presStyleCnt="8"/>
      <dgm:spPr/>
    </dgm:pt>
    <dgm:pt modelId="{13156B94-CF97-4F9B-AF53-D896C414C8CB}" type="pres">
      <dgm:prSet presAssocID="{7B0E054C-8A8C-4347-AD54-660426B8D031}" presName="adorn" presStyleLbl="fgAccFollowNode1" presStyleIdx="7"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Lst>
  <dgm:cxnLst>
    <dgm:cxn modelId="{F690C212-34C1-406B-B884-49FF239BD8B3}" srcId="{B19AEC38-5C54-4130-AF9C-303356D990A2}" destId="{2E032BFC-DB26-4E00-8CCA-93C2152A63D8}" srcOrd="0" destOrd="0" parTransId="{DCF20FE5-D256-484D-A841-C6551DCA3BB2}" sibTransId="{5958FA95-4D7A-4C35-9C7E-BB7D109FBF8C}"/>
    <dgm:cxn modelId="{76D61018-0B39-45CD-8F8E-E2DC3014C02F}" srcId="{AA4FF7B6-86D4-4AE4-9069-2877D17C1727}" destId="{B19AEC38-5C54-4130-AF9C-303356D990A2}" srcOrd="2" destOrd="0" parTransId="{29689048-A38A-4F98-8814-07C24AF8AF53}" sibTransId="{13D995CD-6783-4759-B4AD-F8C3A4A37339}"/>
    <dgm:cxn modelId="{6D5CCA19-80D6-4052-856E-CD5E242870B2}" type="presOf" srcId="{12D6BA16-8A80-48F4-B11E-DA11E4C04EB7}" destId="{A0985DC8-2515-421B-80CE-5DAA131BC011}" srcOrd="0" destOrd="0" presId="urn:microsoft.com/office/officeart/2005/8/layout/bList2"/>
    <dgm:cxn modelId="{9129741D-85DE-40AC-AC96-C469362B4A91}" type="presOf" srcId="{E42A2179-0A58-495D-9830-DEA149BDAD47}" destId="{AE9B05C8-8067-46B2-B687-9509F22E19AB}" srcOrd="0" destOrd="0" presId="urn:microsoft.com/office/officeart/2005/8/layout/bList2"/>
    <dgm:cxn modelId="{AC65B027-ECDC-491A-96A9-793907BB00F6}" type="presOf" srcId="{17DDE221-0A03-471C-A085-B96D25EA10CD}" destId="{AF40B3CB-0342-47D1-9D77-308BA619E108}" srcOrd="0" destOrd="0" presId="urn:microsoft.com/office/officeart/2005/8/layout/bList2"/>
    <dgm:cxn modelId="{A685ED2E-64D3-4EAB-BE69-FAFA7F081C9A}" type="presOf" srcId="{665D3983-DA70-4494-AED4-E4006BCE834E}" destId="{B115E78E-EF7C-4AFE-B231-39EC5E700DF0}" srcOrd="0" destOrd="0" presId="urn:microsoft.com/office/officeart/2005/8/layout/bList2"/>
    <dgm:cxn modelId="{D92A2633-2483-4CAC-9215-E39BFD0BB70B}" type="presOf" srcId="{B19AEC38-5C54-4130-AF9C-303356D990A2}" destId="{A410FC17-D8A4-468E-A12F-C5B1935178B4}" srcOrd="0" destOrd="0" presId="urn:microsoft.com/office/officeart/2005/8/layout/bList2"/>
    <dgm:cxn modelId="{29B5383C-9485-4806-B75D-AC1B25AD3E51}" srcId="{C548B048-F676-4572-9A44-A5D8763C1AE1}" destId="{FB5D6C51-80AA-434B-9467-57E427CCC9EC}" srcOrd="1" destOrd="0" parTransId="{519999BA-CB56-4448-A8C7-161511E2BDA2}" sibTransId="{AAA20D3C-071F-43C3-8A0A-CD603B87F7B0}"/>
    <dgm:cxn modelId="{9079A15D-8C84-42BB-97B1-2705BFAA4A65}" type="presOf" srcId="{C548B048-F676-4572-9A44-A5D8763C1AE1}" destId="{D8B8AA2C-529D-46E9-ABBB-59F928C07D4B}" srcOrd="0" destOrd="0" presId="urn:microsoft.com/office/officeart/2005/8/layout/bList2"/>
    <dgm:cxn modelId="{43138B65-D341-4250-A0C7-36CFCE0D0C48}" type="presOf" srcId="{25B005EE-1394-4180-AC2B-772B2E89F41B}" destId="{F51F6A2E-DA64-4B9E-8608-3E1CD6B8E3E1}" srcOrd="1" destOrd="0" presId="urn:microsoft.com/office/officeart/2005/8/layout/bList2"/>
    <dgm:cxn modelId="{DC665C47-2955-429F-BE30-170279E8C938}" type="presOf" srcId="{2C39B8EF-2D2C-4EE0-ADC4-030482BC9792}" destId="{7D35BC8F-64D5-480A-8E77-80A70AA3BB2E}" srcOrd="0" destOrd="0" presId="urn:microsoft.com/office/officeart/2005/8/layout/bList2"/>
    <dgm:cxn modelId="{12628B47-F486-413C-BCE3-7464A72BDD27}" type="presOf" srcId="{E42A2179-0A58-495D-9830-DEA149BDAD47}" destId="{67D08317-2D36-44AE-BA5A-10C83291EB3D}" srcOrd="1" destOrd="0" presId="urn:microsoft.com/office/officeart/2005/8/layout/bList2"/>
    <dgm:cxn modelId="{F30AC247-D9DE-4F2E-B996-F81A271928E2}" type="presOf" srcId="{16D02ADB-1AEF-40A9-ABC0-FB403120F63A}" destId="{55E11EE2-253B-40B0-9635-8C2144EB9705}" srcOrd="0" destOrd="0" presId="urn:microsoft.com/office/officeart/2005/8/layout/bList2"/>
    <dgm:cxn modelId="{504D4B6F-D599-40A1-A129-3B4E95369143}" type="presOf" srcId="{DD694265-96F0-4B09-9DA0-B84698919183}" destId="{1C86AE4A-AC80-40C5-A23C-8153F4D3E79C}" srcOrd="0" destOrd="0" presId="urn:microsoft.com/office/officeart/2005/8/layout/bList2"/>
    <dgm:cxn modelId="{FB9B7E4F-8515-4C5C-B426-26DB267B3B71}" type="presOf" srcId="{1431282E-2904-4D97-AD75-C4A98230EDC3}" destId="{10AFAA3D-2469-40C9-815F-56E8D8D8D603}" srcOrd="0" destOrd="0" presId="urn:microsoft.com/office/officeart/2005/8/layout/bList2"/>
    <dgm:cxn modelId="{D0757D70-D870-4354-AA32-3EC222EE7326}" type="presOf" srcId="{13D995CD-6783-4759-B4AD-F8C3A4A37339}" destId="{CE271D6E-6439-4961-8034-C570373F8C79}" srcOrd="0" destOrd="0" presId="urn:microsoft.com/office/officeart/2005/8/layout/bList2"/>
    <dgm:cxn modelId="{25176E51-7381-46A9-AC24-9BA8169E0EE9}" type="presOf" srcId="{378CC8EE-5725-4F7A-99AD-4C833F28B3E2}" destId="{45DBD7F4-091D-493B-BD85-51932EEEFCF3}" srcOrd="0" destOrd="2" presId="urn:microsoft.com/office/officeart/2005/8/layout/bList2"/>
    <dgm:cxn modelId="{9033EF51-26F8-4B77-86F3-952418F6CAAC}" srcId="{AA4FF7B6-86D4-4AE4-9069-2877D17C1727}" destId="{665D3983-DA70-4494-AED4-E4006BCE834E}" srcOrd="6" destOrd="0" parTransId="{41CF1C7A-39A9-4B34-BAA3-4C233B316F20}" sibTransId="{B6DEC472-74C2-4A95-A256-9E45B1A673BC}"/>
    <dgm:cxn modelId="{CA304373-5371-42F6-9020-2775A489565C}" srcId="{AA4FF7B6-86D4-4AE4-9069-2877D17C1727}" destId="{C548B048-F676-4572-9A44-A5D8763C1AE1}" srcOrd="3" destOrd="0" parTransId="{26AF315D-024D-41CF-AA0D-A7907FFB0941}" sibTransId="{2C39B8EF-2D2C-4EE0-ADC4-030482BC9792}"/>
    <dgm:cxn modelId="{651B7E57-18A1-44F2-AA8B-73048CB07D50}" type="presOf" srcId="{BFD0D02D-A7A1-41AD-93FC-5066BE532A69}" destId="{10AFAA3D-2469-40C9-815F-56E8D8D8D603}" srcOrd="0" destOrd="1" presId="urn:microsoft.com/office/officeart/2005/8/layout/bList2"/>
    <dgm:cxn modelId="{3C87CF57-8920-4E20-9A28-276B29E74C01}" type="presOf" srcId="{54B705F3-C1CB-48A2-99A1-D4E50865CE77}" destId="{45DBD7F4-091D-493B-BD85-51932EEEFCF3}" srcOrd="0" destOrd="1" presId="urn:microsoft.com/office/officeart/2005/8/layout/bList2"/>
    <dgm:cxn modelId="{FCD2E678-8754-4809-B033-330CB5907D8E}" type="presOf" srcId="{645DDD9E-AEAE-4306-84F0-67628FE721CA}" destId="{79EA6021-0082-4AC6-8693-13E070AD7AF3}" srcOrd="1" destOrd="0" presId="urn:microsoft.com/office/officeart/2005/8/layout/bList2"/>
    <dgm:cxn modelId="{DFBDFE59-61F0-4888-96EB-FB2C74804ADC}" type="presOf" srcId="{645DDD9E-AEAE-4306-84F0-67628FE721CA}" destId="{FE4CCD1C-E9B2-41C1-844A-2DABFE73D794}" srcOrd="0" destOrd="0" presId="urn:microsoft.com/office/officeart/2005/8/layout/bList2"/>
    <dgm:cxn modelId="{2575605A-272D-4540-B1B2-A60D65E42062}" type="presOf" srcId="{2E032BFC-DB26-4E00-8CCA-93C2152A63D8}" destId="{696FC860-5132-40C7-A527-CD3CBF1D2AB7}" srcOrd="0" destOrd="0" presId="urn:microsoft.com/office/officeart/2005/8/layout/bList2"/>
    <dgm:cxn modelId="{6F856A7A-72C9-4892-816D-A2505F38853E}" srcId="{C548B048-F676-4572-9A44-A5D8763C1AE1}" destId="{1344DA89-A52E-4BAF-9887-3A5ED37FA7FE}" srcOrd="0" destOrd="0" parTransId="{D7B9ABAF-1D80-4126-9F72-B8F9B2F19DA8}" sibTransId="{6F447B54-0CD9-42C5-ACBE-1ED3A955A2CE}"/>
    <dgm:cxn modelId="{9494565A-866A-4BF4-9BCF-9EB7F134B0E4}" srcId="{645DDD9E-AEAE-4306-84F0-67628FE721CA}" destId="{16D02ADB-1AEF-40A9-ABC0-FB403120F63A}" srcOrd="0" destOrd="0" parTransId="{FF7940B9-2850-4EB4-ACC2-4AAAAF776EBF}" sibTransId="{524D6A92-41DE-42B4-8B30-B2493111AE20}"/>
    <dgm:cxn modelId="{645D9A7A-6FB9-4E26-8B78-C340BDA7277A}" srcId="{AA4FF7B6-86D4-4AE4-9069-2877D17C1727}" destId="{DD694265-96F0-4B09-9DA0-B84698919183}" srcOrd="5" destOrd="0" parTransId="{6453BBC8-26C9-4B7E-AD71-6393EA11D4D0}" sibTransId="{12D6BA16-8A80-48F4-B11E-DA11E4C04EB7}"/>
    <dgm:cxn modelId="{CBE78485-DD5B-4586-9152-0854E76384D5}" type="presOf" srcId="{05C053A7-940A-4DC3-A20F-237DE8B0EB81}" destId="{29C54D9D-3DFB-446B-B261-423E6E6D43C7}" srcOrd="0" destOrd="0" presId="urn:microsoft.com/office/officeart/2005/8/layout/bList2"/>
    <dgm:cxn modelId="{19FA7A86-D257-4847-A137-5C9DADA6420D}" srcId="{7B0E054C-8A8C-4347-AD54-660426B8D031}" destId="{CF2840F6-C50A-46B9-AA07-FE31951B259E}" srcOrd="0" destOrd="0" parTransId="{3D49A2EE-6F5E-4D65-AE46-C2C715FF65DD}" sibTransId="{59FD9DF3-B3DE-4F00-94B9-0983483B1F5C}"/>
    <dgm:cxn modelId="{0F824689-214B-484B-B1AD-580F28126E35}" srcId="{E42A2179-0A58-495D-9830-DEA149BDAD47}" destId="{54B705F3-C1CB-48A2-99A1-D4E50865CE77}" srcOrd="1" destOrd="0" parTransId="{C6A87899-189C-4F73-9FBF-A53D8011EDF0}" sibTransId="{B8426532-EBE4-4C1A-9F28-DBCA8AD7E50F}"/>
    <dgm:cxn modelId="{BA0F8189-D8A3-4FFE-9BB4-7D54D57D31DE}" type="presOf" srcId="{F37AF2FD-973C-4405-9839-DD1AC5FA73D0}" destId="{45DBD7F4-091D-493B-BD85-51932EEEFCF3}" srcOrd="0" destOrd="0" presId="urn:microsoft.com/office/officeart/2005/8/layout/bList2"/>
    <dgm:cxn modelId="{3FC1DB91-399E-4C57-BEAC-79724473EBEF}" type="presOf" srcId="{B19AEC38-5C54-4130-AF9C-303356D990A2}" destId="{79572118-7E9E-494D-BF4C-5A6D993C1975}" srcOrd="1" destOrd="0" presId="urn:microsoft.com/office/officeart/2005/8/layout/bList2"/>
    <dgm:cxn modelId="{6D732A94-008A-49DF-8A73-0EDDAF7D0BB7}" srcId="{E42A2179-0A58-495D-9830-DEA149BDAD47}" destId="{378CC8EE-5725-4F7A-99AD-4C833F28B3E2}" srcOrd="2" destOrd="0" parTransId="{F1AC9B93-DF2A-4D9A-BA45-8BA5582ADDC5}" sibTransId="{2E80D8A9-18FA-4EF4-BA6B-BF29F6FEC566}"/>
    <dgm:cxn modelId="{B099C198-0623-402D-8B71-F48A1656DCCA}" type="presOf" srcId="{ABACED12-B53E-4F2A-90C9-D7566F032E3F}" destId="{5E495F00-2A76-43B5-90A5-4AECA9681F98}" srcOrd="0" destOrd="0" presId="urn:microsoft.com/office/officeart/2005/8/layout/bList2"/>
    <dgm:cxn modelId="{CBF5AAA3-4BCB-4D24-8E2F-4ED47050EA62}" srcId="{AA4FF7B6-86D4-4AE4-9069-2877D17C1727}" destId="{645DDD9E-AEAE-4306-84F0-67628FE721CA}" srcOrd="4" destOrd="0" parTransId="{A7B8ABEC-0D54-4959-BBF9-04B31A07C117}" sibTransId="{17DDE221-0A03-471C-A085-B96D25EA10CD}"/>
    <dgm:cxn modelId="{C4E362A7-0C7A-434B-9C84-DC811F701312}" type="presOf" srcId="{DD694265-96F0-4B09-9DA0-B84698919183}" destId="{4EAF744B-1E73-468A-A0C2-7FAFA95873BA}" srcOrd="1" destOrd="0" presId="urn:microsoft.com/office/officeart/2005/8/layout/bList2"/>
    <dgm:cxn modelId="{D81308B3-73F7-45EF-BACE-155917779052}" type="presOf" srcId="{FB5D6C51-80AA-434B-9467-57E427CCC9EC}" destId="{E9A6A66A-EECE-418E-A6CF-5BE454189834}" srcOrd="0" destOrd="1" presId="urn:microsoft.com/office/officeart/2005/8/layout/bList2"/>
    <dgm:cxn modelId="{E77E48B5-8555-490B-94AE-41B2FC61AAD5}" type="presOf" srcId="{51B7FFC7-1B4B-4E2C-9BBF-235032243011}" destId="{A7F5E235-E88C-43D2-9C08-A5C692E3ACE4}" srcOrd="0" destOrd="0" presId="urn:microsoft.com/office/officeart/2005/8/layout/bList2"/>
    <dgm:cxn modelId="{B17A2DBA-CA77-4862-AFB3-DE923B5274E1}" type="presOf" srcId="{7B0E054C-8A8C-4347-AD54-660426B8D031}" destId="{29656C19-4994-473B-9CF5-D3C3AC48B859}" srcOrd="0" destOrd="0" presId="urn:microsoft.com/office/officeart/2005/8/layout/bList2"/>
    <dgm:cxn modelId="{37F8DBBE-F75C-4E43-96D2-F4E57B25F974}" type="presOf" srcId="{7B0E054C-8A8C-4347-AD54-660426B8D031}" destId="{33802F3A-5A19-44D4-B4BC-50FD8553FA3D}" srcOrd="1" destOrd="0" presId="urn:microsoft.com/office/officeart/2005/8/layout/bList2"/>
    <dgm:cxn modelId="{CAE760C0-94FD-4DC3-9502-4D849076EE10}" type="presOf" srcId="{CF2840F6-C50A-46B9-AA07-FE31951B259E}" destId="{82FAB34A-88AB-4946-A0E5-3D2929E598AF}" srcOrd="0" destOrd="0" presId="urn:microsoft.com/office/officeart/2005/8/layout/bList2"/>
    <dgm:cxn modelId="{81B06BC0-3C94-43DB-8671-4BD1A0E867C6}" type="presOf" srcId="{665D3983-DA70-4494-AED4-E4006BCE834E}" destId="{3F96709F-C668-493E-8F01-B99C978181C1}" srcOrd="1" destOrd="0" presId="urn:microsoft.com/office/officeart/2005/8/layout/bList2"/>
    <dgm:cxn modelId="{C8A270C1-AC40-4F9C-BD2F-17999974BFDD}" type="presOf" srcId="{4FCC2BBA-2BB0-498F-B358-3538A07F496F}" destId="{6FC53F83-2127-4418-9D53-C550C62925F0}" srcOrd="0" destOrd="0" presId="urn:microsoft.com/office/officeart/2005/8/layout/bList2"/>
    <dgm:cxn modelId="{14FA7DD3-37F0-418C-9D1C-AEC407277CFF}" type="presOf" srcId="{1344DA89-A52E-4BAF-9887-3A5ED37FA7FE}" destId="{E9A6A66A-EECE-418E-A6CF-5BE454189834}" srcOrd="0" destOrd="0" presId="urn:microsoft.com/office/officeart/2005/8/layout/bList2"/>
    <dgm:cxn modelId="{29BB57D4-196A-4AE4-AEE0-2273CD75A0D5}" srcId="{AA4FF7B6-86D4-4AE4-9069-2877D17C1727}" destId="{E42A2179-0A58-495D-9830-DEA149BDAD47}" srcOrd="0" destOrd="0" parTransId="{2E466234-3B63-42F3-9351-3C0E43EC399A}" sibTransId="{4FCC2BBA-2BB0-498F-B358-3538A07F496F}"/>
    <dgm:cxn modelId="{493E5DDD-58B8-4703-B268-303365D7535C}" type="presOf" srcId="{AA4FF7B6-86D4-4AE4-9069-2877D17C1727}" destId="{83B64B48-AE47-4880-9C88-224ADC3529BB}" srcOrd="0" destOrd="0" presId="urn:microsoft.com/office/officeart/2005/8/layout/bList2"/>
    <dgm:cxn modelId="{32AA0BDF-7790-4DA9-B088-10970B55317D}" type="presOf" srcId="{25B005EE-1394-4180-AC2B-772B2E89F41B}" destId="{47089253-3AC2-49D9-983B-855562715465}" srcOrd="0" destOrd="0" presId="urn:microsoft.com/office/officeart/2005/8/layout/bList2"/>
    <dgm:cxn modelId="{437DD7DF-8459-4C1F-BD7D-D2248A0CCF58}" type="presOf" srcId="{B6DEC472-74C2-4A95-A256-9E45B1A673BC}" destId="{56DCF110-65EB-47F2-A30F-F0E84A8094C7}" srcOrd="0" destOrd="0" presId="urn:microsoft.com/office/officeart/2005/8/layout/bList2"/>
    <dgm:cxn modelId="{9803F0DF-5779-478C-AE39-049B6D69AB34}" type="presOf" srcId="{C548B048-F676-4572-9A44-A5D8763C1AE1}" destId="{38FA8479-3A20-4391-B813-1100A40DB47B}" srcOrd="1" destOrd="0" presId="urn:microsoft.com/office/officeart/2005/8/layout/bList2"/>
    <dgm:cxn modelId="{460A9BE1-DA1E-4FD8-9AB0-C8EE44FD5D8A}" srcId="{AA4FF7B6-86D4-4AE4-9069-2877D17C1727}" destId="{7B0E054C-8A8C-4347-AD54-660426B8D031}" srcOrd="7" destOrd="0" parTransId="{D2C76B64-25B2-43BE-9DC0-1F731EDD99A2}" sibTransId="{2813D79D-AEBB-4876-A538-C787262E1A40}"/>
    <dgm:cxn modelId="{2FD41FE2-CF43-4990-9ACB-D3C091A57EEE}" srcId="{DD694265-96F0-4B09-9DA0-B84698919183}" destId="{51B7FFC7-1B4B-4E2C-9BBF-235032243011}" srcOrd="0" destOrd="0" parTransId="{86D2B7C9-550C-4E9C-9967-45A4174F49E5}" sibTransId="{1C3475EC-375D-4260-B298-DE6AE24FF6AC}"/>
    <dgm:cxn modelId="{352B94E9-C9AF-4F49-9E06-920E613AC26E}" srcId="{665D3983-DA70-4494-AED4-E4006BCE834E}" destId="{1431282E-2904-4D97-AD75-C4A98230EDC3}" srcOrd="0" destOrd="0" parTransId="{1C43E0A6-9E76-486D-80D3-D35931ED83D0}" sibTransId="{E137C790-22D2-4B27-89B2-F11ED5DF8979}"/>
    <dgm:cxn modelId="{2457F9EE-C352-42D3-8C49-7E143423F12F}" srcId="{E42A2179-0A58-495D-9830-DEA149BDAD47}" destId="{F37AF2FD-973C-4405-9839-DD1AC5FA73D0}" srcOrd="0" destOrd="0" parTransId="{7B90BC79-0B43-4AAD-A291-FEC431AE3C6C}" sibTransId="{9E153368-ED3A-482E-BE32-AF388675AC18}"/>
    <dgm:cxn modelId="{EE2F7DF3-4322-4009-94A1-AD3D0C5A99E6}" srcId="{AA4FF7B6-86D4-4AE4-9069-2877D17C1727}" destId="{25B005EE-1394-4180-AC2B-772B2E89F41B}" srcOrd="1" destOrd="0" parTransId="{E160FBBA-E045-48C8-BAD5-F0B8406B6F79}" sibTransId="{ABACED12-B53E-4F2A-90C9-D7566F032E3F}"/>
    <dgm:cxn modelId="{8EA9E5F8-1409-470A-A6CD-4FD1DF2C48A3}" srcId="{25B005EE-1394-4180-AC2B-772B2E89F41B}" destId="{05C053A7-940A-4DC3-A20F-237DE8B0EB81}" srcOrd="0" destOrd="0" parTransId="{AABCA7BB-6959-44CD-8D45-21D0D5392C7E}" sibTransId="{D92CCB00-7AC5-47B9-B468-5FB872230FEE}"/>
    <dgm:cxn modelId="{CDC369FF-1688-4541-A40B-5006A6BEEB2F}" srcId="{665D3983-DA70-4494-AED4-E4006BCE834E}" destId="{BFD0D02D-A7A1-41AD-93FC-5066BE532A69}" srcOrd="1" destOrd="0" parTransId="{0784DF7B-7145-4EB2-BC39-B3F3BA1EEFA3}" sibTransId="{8DD722F8-D920-47E9-BC82-9806D63E77CE}"/>
    <dgm:cxn modelId="{61EC707E-CC08-40DD-B6D0-C1330B4E5DB9}" type="presParOf" srcId="{83B64B48-AE47-4880-9C88-224ADC3529BB}" destId="{7932AA6B-BCDB-4649-B886-7F8E812BF869}" srcOrd="0" destOrd="0" presId="urn:microsoft.com/office/officeart/2005/8/layout/bList2"/>
    <dgm:cxn modelId="{A1A2F88F-DBD8-4CE0-AB9E-2D6ACC71011C}" type="presParOf" srcId="{7932AA6B-BCDB-4649-B886-7F8E812BF869}" destId="{45DBD7F4-091D-493B-BD85-51932EEEFCF3}" srcOrd="0" destOrd="0" presId="urn:microsoft.com/office/officeart/2005/8/layout/bList2"/>
    <dgm:cxn modelId="{C346DD84-96C5-43E8-8C92-EC0EA2457DA5}" type="presParOf" srcId="{7932AA6B-BCDB-4649-B886-7F8E812BF869}" destId="{AE9B05C8-8067-46B2-B687-9509F22E19AB}" srcOrd="1" destOrd="0" presId="urn:microsoft.com/office/officeart/2005/8/layout/bList2"/>
    <dgm:cxn modelId="{06406C16-F361-4166-99FF-CACF3A74CEB0}" type="presParOf" srcId="{7932AA6B-BCDB-4649-B886-7F8E812BF869}" destId="{67D08317-2D36-44AE-BA5A-10C83291EB3D}" srcOrd="2" destOrd="0" presId="urn:microsoft.com/office/officeart/2005/8/layout/bList2"/>
    <dgm:cxn modelId="{D0FB8804-29C9-45D5-BC1F-F399C3DCE6D8}" type="presParOf" srcId="{7932AA6B-BCDB-4649-B886-7F8E812BF869}" destId="{2CE25395-AE40-4866-9664-7BB06047409C}" srcOrd="3" destOrd="0" presId="urn:microsoft.com/office/officeart/2005/8/layout/bList2"/>
    <dgm:cxn modelId="{C8D174FD-6BF3-438B-942D-D3A26949FB37}" type="presParOf" srcId="{83B64B48-AE47-4880-9C88-224ADC3529BB}" destId="{6FC53F83-2127-4418-9D53-C550C62925F0}" srcOrd="1" destOrd="0" presId="urn:microsoft.com/office/officeart/2005/8/layout/bList2"/>
    <dgm:cxn modelId="{71286EF3-A233-460D-B6DF-A4600290DEFE}" type="presParOf" srcId="{83B64B48-AE47-4880-9C88-224ADC3529BB}" destId="{B1525B3F-0FD0-429D-A544-A46095E72458}" srcOrd="2" destOrd="0" presId="urn:microsoft.com/office/officeart/2005/8/layout/bList2"/>
    <dgm:cxn modelId="{76FDB4D4-4118-4156-9DBF-856DA89E8BB9}" type="presParOf" srcId="{B1525B3F-0FD0-429D-A544-A46095E72458}" destId="{29C54D9D-3DFB-446B-B261-423E6E6D43C7}" srcOrd="0" destOrd="0" presId="urn:microsoft.com/office/officeart/2005/8/layout/bList2"/>
    <dgm:cxn modelId="{1A521C19-9458-489F-9EC3-E4143A57644C}" type="presParOf" srcId="{B1525B3F-0FD0-429D-A544-A46095E72458}" destId="{47089253-3AC2-49D9-983B-855562715465}" srcOrd="1" destOrd="0" presId="urn:microsoft.com/office/officeart/2005/8/layout/bList2"/>
    <dgm:cxn modelId="{E0AAD712-55C7-4A4C-9C03-963465AF70AF}" type="presParOf" srcId="{B1525B3F-0FD0-429D-A544-A46095E72458}" destId="{F51F6A2E-DA64-4B9E-8608-3E1CD6B8E3E1}" srcOrd="2" destOrd="0" presId="urn:microsoft.com/office/officeart/2005/8/layout/bList2"/>
    <dgm:cxn modelId="{B82169F1-1DA3-4925-A84A-326E45512B20}" type="presParOf" srcId="{B1525B3F-0FD0-429D-A544-A46095E72458}" destId="{4717C4B6-7E59-4D81-802D-84A1353A07EB}" srcOrd="3" destOrd="0" presId="urn:microsoft.com/office/officeart/2005/8/layout/bList2"/>
    <dgm:cxn modelId="{AE470F96-A251-45E5-A042-16064BD10ED2}" type="presParOf" srcId="{83B64B48-AE47-4880-9C88-224ADC3529BB}" destId="{5E495F00-2A76-43B5-90A5-4AECA9681F98}" srcOrd="3" destOrd="0" presId="urn:microsoft.com/office/officeart/2005/8/layout/bList2"/>
    <dgm:cxn modelId="{C0D06BD3-4D67-428D-9EB9-6651F8BA27BD}" type="presParOf" srcId="{83B64B48-AE47-4880-9C88-224ADC3529BB}" destId="{2D8F39E7-8F60-4A94-A0EA-4870047F9729}" srcOrd="4" destOrd="0" presId="urn:microsoft.com/office/officeart/2005/8/layout/bList2"/>
    <dgm:cxn modelId="{0059D552-1B3E-4B58-B506-66464E142DC8}" type="presParOf" srcId="{2D8F39E7-8F60-4A94-A0EA-4870047F9729}" destId="{696FC860-5132-40C7-A527-CD3CBF1D2AB7}" srcOrd="0" destOrd="0" presId="urn:microsoft.com/office/officeart/2005/8/layout/bList2"/>
    <dgm:cxn modelId="{ECBD9253-3BB0-4364-929A-AE048962DDC3}" type="presParOf" srcId="{2D8F39E7-8F60-4A94-A0EA-4870047F9729}" destId="{A410FC17-D8A4-468E-A12F-C5B1935178B4}" srcOrd="1" destOrd="0" presId="urn:microsoft.com/office/officeart/2005/8/layout/bList2"/>
    <dgm:cxn modelId="{4969E9BD-95FD-4276-A7F7-AC5E1951BBB8}" type="presParOf" srcId="{2D8F39E7-8F60-4A94-A0EA-4870047F9729}" destId="{79572118-7E9E-494D-BF4C-5A6D993C1975}" srcOrd="2" destOrd="0" presId="urn:microsoft.com/office/officeart/2005/8/layout/bList2"/>
    <dgm:cxn modelId="{E3E38082-7B09-4B83-B605-CAA36EB3BE27}" type="presParOf" srcId="{2D8F39E7-8F60-4A94-A0EA-4870047F9729}" destId="{F789A14B-7E5D-49AA-A94E-ACFDC23DE3E7}" srcOrd="3" destOrd="0" presId="urn:microsoft.com/office/officeart/2005/8/layout/bList2"/>
    <dgm:cxn modelId="{F7D20257-851D-47AC-8FC2-4F5CDFC69119}" type="presParOf" srcId="{83B64B48-AE47-4880-9C88-224ADC3529BB}" destId="{CE271D6E-6439-4961-8034-C570373F8C79}" srcOrd="5" destOrd="0" presId="urn:microsoft.com/office/officeart/2005/8/layout/bList2"/>
    <dgm:cxn modelId="{4DA066A9-BA3B-4B70-BAE0-D9375735BD1F}" type="presParOf" srcId="{83B64B48-AE47-4880-9C88-224ADC3529BB}" destId="{6ACFD365-6BE8-485E-8A46-BF185D44245A}" srcOrd="6" destOrd="0" presId="urn:microsoft.com/office/officeart/2005/8/layout/bList2"/>
    <dgm:cxn modelId="{CF78AD0A-86A3-45E2-BABA-2728D1602B66}" type="presParOf" srcId="{6ACFD365-6BE8-485E-8A46-BF185D44245A}" destId="{E9A6A66A-EECE-418E-A6CF-5BE454189834}" srcOrd="0" destOrd="0" presId="urn:microsoft.com/office/officeart/2005/8/layout/bList2"/>
    <dgm:cxn modelId="{6D5DC500-EAEE-449D-9ACC-D7A978F8AA85}" type="presParOf" srcId="{6ACFD365-6BE8-485E-8A46-BF185D44245A}" destId="{D8B8AA2C-529D-46E9-ABBB-59F928C07D4B}" srcOrd="1" destOrd="0" presId="urn:microsoft.com/office/officeart/2005/8/layout/bList2"/>
    <dgm:cxn modelId="{2168F378-6104-40D9-B5DD-0D10882F6995}" type="presParOf" srcId="{6ACFD365-6BE8-485E-8A46-BF185D44245A}" destId="{38FA8479-3A20-4391-B813-1100A40DB47B}" srcOrd="2" destOrd="0" presId="urn:microsoft.com/office/officeart/2005/8/layout/bList2"/>
    <dgm:cxn modelId="{A51980B0-4016-43AB-9327-6B7309B6C24B}" type="presParOf" srcId="{6ACFD365-6BE8-485E-8A46-BF185D44245A}" destId="{A0FC71A7-0AE7-4D6C-A4F5-7B381C0A669F}" srcOrd="3" destOrd="0" presId="urn:microsoft.com/office/officeart/2005/8/layout/bList2"/>
    <dgm:cxn modelId="{5A438073-72E0-4B50-B949-A0C28AD2FAAB}" type="presParOf" srcId="{83B64B48-AE47-4880-9C88-224ADC3529BB}" destId="{7D35BC8F-64D5-480A-8E77-80A70AA3BB2E}" srcOrd="7" destOrd="0" presId="urn:microsoft.com/office/officeart/2005/8/layout/bList2"/>
    <dgm:cxn modelId="{CE8655B2-7B80-41CA-9F50-49A342C6D428}" type="presParOf" srcId="{83B64B48-AE47-4880-9C88-224ADC3529BB}" destId="{9EDD4C07-6170-471C-B451-676CE177363C}" srcOrd="8" destOrd="0" presId="urn:microsoft.com/office/officeart/2005/8/layout/bList2"/>
    <dgm:cxn modelId="{FE461545-086F-43B2-8CB6-D993580B6A5C}" type="presParOf" srcId="{9EDD4C07-6170-471C-B451-676CE177363C}" destId="{55E11EE2-253B-40B0-9635-8C2144EB9705}" srcOrd="0" destOrd="0" presId="urn:microsoft.com/office/officeart/2005/8/layout/bList2"/>
    <dgm:cxn modelId="{82302CCA-E65D-4470-A0C5-56C88CDAF171}" type="presParOf" srcId="{9EDD4C07-6170-471C-B451-676CE177363C}" destId="{FE4CCD1C-E9B2-41C1-844A-2DABFE73D794}" srcOrd="1" destOrd="0" presId="urn:microsoft.com/office/officeart/2005/8/layout/bList2"/>
    <dgm:cxn modelId="{3BA7E074-B773-4CE4-938D-A3EFA6AD63B1}" type="presParOf" srcId="{9EDD4C07-6170-471C-B451-676CE177363C}" destId="{79EA6021-0082-4AC6-8693-13E070AD7AF3}" srcOrd="2" destOrd="0" presId="urn:microsoft.com/office/officeart/2005/8/layout/bList2"/>
    <dgm:cxn modelId="{FC1A08EC-8620-41E3-B168-E7D8B4E92E8E}" type="presParOf" srcId="{9EDD4C07-6170-471C-B451-676CE177363C}" destId="{10264947-5559-4304-819E-2D1B1DA774DD}" srcOrd="3" destOrd="0" presId="urn:microsoft.com/office/officeart/2005/8/layout/bList2"/>
    <dgm:cxn modelId="{ED83E318-B353-43D3-A85F-58B031CA2BB7}" type="presParOf" srcId="{83B64B48-AE47-4880-9C88-224ADC3529BB}" destId="{AF40B3CB-0342-47D1-9D77-308BA619E108}" srcOrd="9" destOrd="0" presId="urn:microsoft.com/office/officeart/2005/8/layout/bList2"/>
    <dgm:cxn modelId="{A66C8136-C101-4DE9-979F-E85FEA4BCBEB}" type="presParOf" srcId="{83B64B48-AE47-4880-9C88-224ADC3529BB}" destId="{491841E5-739C-49F5-9678-E65E5CCAB4FB}" srcOrd="10" destOrd="0" presId="urn:microsoft.com/office/officeart/2005/8/layout/bList2"/>
    <dgm:cxn modelId="{5F496406-F681-4B79-94F1-B13D096CBA9B}" type="presParOf" srcId="{491841E5-739C-49F5-9678-E65E5CCAB4FB}" destId="{A7F5E235-E88C-43D2-9C08-A5C692E3ACE4}" srcOrd="0" destOrd="0" presId="urn:microsoft.com/office/officeart/2005/8/layout/bList2"/>
    <dgm:cxn modelId="{B6BB5498-C24B-4554-9D1D-237D0FB2E5CE}" type="presParOf" srcId="{491841E5-739C-49F5-9678-E65E5CCAB4FB}" destId="{1C86AE4A-AC80-40C5-A23C-8153F4D3E79C}" srcOrd="1" destOrd="0" presId="urn:microsoft.com/office/officeart/2005/8/layout/bList2"/>
    <dgm:cxn modelId="{1AABBC37-8FB1-4E9F-A26D-2B7A5B4790F9}" type="presParOf" srcId="{491841E5-739C-49F5-9678-E65E5CCAB4FB}" destId="{4EAF744B-1E73-468A-A0C2-7FAFA95873BA}" srcOrd="2" destOrd="0" presId="urn:microsoft.com/office/officeart/2005/8/layout/bList2"/>
    <dgm:cxn modelId="{8B2E527B-A3AF-4FBA-9DD1-D3929556A5EC}" type="presParOf" srcId="{491841E5-739C-49F5-9678-E65E5CCAB4FB}" destId="{C8E47029-EEB1-46FB-B878-9CE844BDDACF}" srcOrd="3" destOrd="0" presId="urn:microsoft.com/office/officeart/2005/8/layout/bList2"/>
    <dgm:cxn modelId="{C00F9D34-FB00-4D01-8748-A73F139BA2DA}" type="presParOf" srcId="{83B64B48-AE47-4880-9C88-224ADC3529BB}" destId="{A0985DC8-2515-421B-80CE-5DAA131BC011}" srcOrd="11" destOrd="0" presId="urn:microsoft.com/office/officeart/2005/8/layout/bList2"/>
    <dgm:cxn modelId="{D9EF5A00-2050-40DE-820C-806286B32A7C}" type="presParOf" srcId="{83B64B48-AE47-4880-9C88-224ADC3529BB}" destId="{D9347859-7876-48B2-B878-03E85938DD1A}" srcOrd="12" destOrd="0" presId="urn:microsoft.com/office/officeart/2005/8/layout/bList2"/>
    <dgm:cxn modelId="{67623F0F-0B04-4064-8584-AD23C701E6F7}" type="presParOf" srcId="{D9347859-7876-48B2-B878-03E85938DD1A}" destId="{10AFAA3D-2469-40C9-815F-56E8D8D8D603}" srcOrd="0" destOrd="0" presId="urn:microsoft.com/office/officeart/2005/8/layout/bList2"/>
    <dgm:cxn modelId="{B7002DE9-9D40-40C1-AAC4-7AF5D7AB3991}" type="presParOf" srcId="{D9347859-7876-48B2-B878-03E85938DD1A}" destId="{B115E78E-EF7C-4AFE-B231-39EC5E700DF0}" srcOrd="1" destOrd="0" presId="urn:microsoft.com/office/officeart/2005/8/layout/bList2"/>
    <dgm:cxn modelId="{7A2C82A9-A00D-4BA8-B4AB-DDDFA91D36BC}" type="presParOf" srcId="{D9347859-7876-48B2-B878-03E85938DD1A}" destId="{3F96709F-C668-493E-8F01-B99C978181C1}" srcOrd="2" destOrd="0" presId="urn:microsoft.com/office/officeart/2005/8/layout/bList2"/>
    <dgm:cxn modelId="{27731385-5532-4A6C-A879-247D9B0C4175}" type="presParOf" srcId="{D9347859-7876-48B2-B878-03E85938DD1A}" destId="{ED7E9353-8635-42B2-8A5E-090F723E2CEC}" srcOrd="3" destOrd="0" presId="urn:microsoft.com/office/officeart/2005/8/layout/bList2"/>
    <dgm:cxn modelId="{A9078447-F50A-43C9-8C88-37F52B167028}" type="presParOf" srcId="{83B64B48-AE47-4880-9C88-224ADC3529BB}" destId="{56DCF110-65EB-47F2-A30F-F0E84A8094C7}" srcOrd="13" destOrd="0" presId="urn:microsoft.com/office/officeart/2005/8/layout/bList2"/>
    <dgm:cxn modelId="{E9DAF2C9-4704-4E2C-830B-D436E4E49CE0}" type="presParOf" srcId="{83B64B48-AE47-4880-9C88-224ADC3529BB}" destId="{B4F2C935-715A-4FFA-B661-D8F2E05C7DE2}" srcOrd="14" destOrd="0" presId="urn:microsoft.com/office/officeart/2005/8/layout/bList2"/>
    <dgm:cxn modelId="{640E0D0A-8432-4EAD-B0E7-35E176224097}" type="presParOf" srcId="{B4F2C935-715A-4FFA-B661-D8F2E05C7DE2}" destId="{82FAB34A-88AB-4946-A0E5-3D2929E598AF}" srcOrd="0" destOrd="0" presId="urn:microsoft.com/office/officeart/2005/8/layout/bList2"/>
    <dgm:cxn modelId="{08950588-DA2A-48F7-AF4B-8AE1CDAA4883}" type="presParOf" srcId="{B4F2C935-715A-4FFA-B661-D8F2E05C7DE2}" destId="{29656C19-4994-473B-9CF5-D3C3AC48B859}" srcOrd="1" destOrd="0" presId="urn:microsoft.com/office/officeart/2005/8/layout/bList2"/>
    <dgm:cxn modelId="{3210579F-388F-4F43-B84B-D9FEAF0C4081}" type="presParOf" srcId="{B4F2C935-715A-4FFA-B661-D8F2E05C7DE2}" destId="{33802F3A-5A19-44D4-B4BC-50FD8553FA3D}" srcOrd="2" destOrd="0" presId="urn:microsoft.com/office/officeart/2005/8/layout/bList2"/>
    <dgm:cxn modelId="{7735680A-E22E-4C2F-8BD0-933D2C0CF31D}" type="presParOf" srcId="{B4F2C935-715A-4FFA-B661-D8F2E05C7DE2}" destId="{13156B94-CF97-4F9B-AF53-D896C414C8CB}" srcOrd="3" destOrd="0" presId="urn:microsoft.com/office/officeart/2005/8/layout/b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ECAA2A-2E41-4F14-B42C-7295ED2D6D88}"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CA"/>
        </a:p>
      </dgm:t>
    </dgm:pt>
    <dgm:pt modelId="{E12733A0-D471-40FC-B688-E77C57E89388}">
      <dgm:prSet/>
      <dgm:spPr/>
      <dgm:t>
        <a:bodyPr/>
        <a:lstStyle/>
        <a:p>
          <a:r>
            <a:rPr lang="en-CA" dirty="0"/>
            <a:t>Plan/Focus:</a:t>
          </a:r>
        </a:p>
      </dgm:t>
    </dgm:pt>
    <dgm:pt modelId="{64FDD8A1-835F-4F4E-A942-E2B884252E25}" type="parTrans" cxnId="{D4BB4119-48F6-41D6-8F5E-39FC0EF0C93F}">
      <dgm:prSet/>
      <dgm:spPr/>
      <dgm:t>
        <a:bodyPr/>
        <a:lstStyle/>
        <a:p>
          <a:endParaRPr lang="en-CA"/>
        </a:p>
      </dgm:t>
    </dgm:pt>
    <dgm:pt modelId="{F2560E65-1217-4F6D-8825-85C22E550CDC}" type="sibTrans" cxnId="{D4BB4119-48F6-41D6-8F5E-39FC0EF0C93F}">
      <dgm:prSet/>
      <dgm:spPr/>
      <dgm:t>
        <a:bodyPr/>
        <a:lstStyle/>
        <a:p>
          <a:endParaRPr lang="en-CA"/>
        </a:p>
      </dgm:t>
    </dgm:pt>
    <dgm:pt modelId="{520D59E3-7A10-4D06-8EDE-64D00D710F7E}">
      <dgm:prSet/>
      <dgm:spPr/>
      <dgm:t>
        <a:bodyPr/>
        <a:lstStyle/>
        <a:p>
          <a:r>
            <a:rPr lang="en-CA"/>
            <a:t>Ditching</a:t>
          </a:r>
        </a:p>
      </dgm:t>
    </dgm:pt>
    <dgm:pt modelId="{EED094EE-05E1-4EE7-A593-E4ECF5413441}" type="parTrans" cxnId="{6CE94C55-B2C6-45E3-8436-3F9D80D8F898}">
      <dgm:prSet/>
      <dgm:spPr/>
      <dgm:t>
        <a:bodyPr/>
        <a:lstStyle/>
        <a:p>
          <a:endParaRPr lang="en-CA"/>
        </a:p>
      </dgm:t>
    </dgm:pt>
    <dgm:pt modelId="{60E7C055-58DF-47E0-BFA1-D69913D9C42D}" type="sibTrans" cxnId="{6CE94C55-B2C6-45E3-8436-3F9D80D8F898}">
      <dgm:prSet/>
      <dgm:spPr/>
      <dgm:t>
        <a:bodyPr/>
        <a:lstStyle/>
        <a:p>
          <a:endParaRPr lang="en-CA"/>
        </a:p>
      </dgm:t>
    </dgm:pt>
    <dgm:pt modelId="{3913F92A-6740-41E9-B37B-7A34828C5ED4}">
      <dgm:prSet/>
      <dgm:spPr/>
      <dgm:t>
        <a:bodyPr/>
        <a:lstStyle/>
        <a:p>
          <a:r>
            <a:rPr lang="en-CA"/>
            <a:t>Road Resurfacing</a:t>
          </a:r>
        </a:p>
      </dgm:t>
    </dgm:pt>
    <dgm:pt modelId="{2CBD2D6D-8E51-4255-8A7F-9577401D9D81}" type="parTrans" cxnId="{8BAC15CD-327F-4A77-8DB2-1DA65ED79036}">
      <dgm:prSet/>
      <dgm:spPr/>
      <dgm:t>
        <a:bodyPr/>
        <a:lstStyle/>
        <a:p>
          <a:endParaRPr lang="en-CA"/>
        </a:p>
      </dgm:t>
    </dgm:pt>
    <dgm:pt modelId="{D74252FF-1DD3-456D-86F5-5882A21DD16D}" type="sibTrans" cxnId="{8BAC15CD-327F-4A77-8DB2-1DA65ED79036}">
      <dgm:prSet/>
      <dgm:spPr/>
      <dgm:t>
        <a:bodyPr/>
        <a:lstStyle/>
        <a:p>
          <a:endParaRPr lang="en-CA"/>
        </a:p>
      </dgm:t>
    </dgm:pt>
    <dgm:pt modelId="{0EBCD2F3-FA7A-4D63-A4E7-53BBEB4E20B6}">
      <dgm:prSet/>
      <dgm:spPr/>
      <dgm:t>
        <a:bodyPr/>
        <a:lstStyle/>
        <a:p>
          <a:r>
            <a:rPr lang="en-CA"/>
            <a:t>Brushing</a:t>
          </a:r>
        </a:p>
      </dgm:t>
    </dgm:pt>
    <dgm:pt modelId="{6152F3B1-EF44-450C-8A00-B573C4F042CB}" type="parTrans" cxnId="{C805F259-A0FD-4F77-B135-7432771243C8}">
      <dgm:prSet/>
      <dgm:spPr/>
      <dgm:t>
        <a:bodyPr/>
        <a:lstStyle/>
        <a:p>
          <a:endParaRPr lang="en-CA"/>
        </a:p>
      </dgm:t>
    </dgm:pt>
    <dgm:pt modelId="{6CDFA44F-32DD-4094-A3AE-3410565A8216}" type="sibTrans" cxnId="{C805F259-A0FD-4F77-B135-7432771243C8}">
      <dgm:prSet/>
      <dgm:spPr/>
      <dgm:t>
        <a:bodyPr/>
        <a:lstStyle/>
        <a:p>
          <a:endParaRPr lang="en-CA"/>
        </a:p>
      </dgm:t>
    </dgm:pt>
    <dgm:pt modelId="{DDC611CF-87AD-4EBC-A5B1-DB1A93D07110}">
      <dgm:prSet/>
      <dgm:spPr/>
      <dgm:t>
        <a:bodyPr/>
        <a:lstStyle/>
        <a:p>
          <a:r>
            <a:rPr lang="en-CA" dirty="0"/>
            <a:t>Replacement of Signs/Traffic Signs</a:t>
          </a:r>
        </a:p>
      </dgm:t>
    </dgm:pt>
    <dgm:pt modelId="{81D5B125-C865-46EF-A1D0-9407CEC8B75E}" type="parTrans" cxnId="{56753250-BEDA-494D-BF35-B8344487E09F}">
      <dgm:prSet/>
      <dgm:spPr/>
      <dgm:t>
        <a:bodyPr/>
        <a:lstStyle/>
        <a:p>
          <a:endParaRPr lang="en-CA"/>
        </a:p>
      </dgm:t>
    </dgm:pt>
    <dgm:pt modelId="{FCDE9081-ED25-4188-87EA-7BB14071E9AF}" type="sibTrans" cxnId="{56753250-BEDA-494D-BF35-B8344487E09F}">
      <dgm:prSet/>
      <dgm:spPr/>
      <dgm:t>
        <a:bodyPr/>
        <a:lstStyle/>
        <a:p>
          <a:endParaRPr lang="en-CA"/>
        </a:p>
      </dgm:t>
    </dgm:pt>
    <dgm:pt modelId="{80D2390E-E917-4A9D-8B8F-A5C8B1E2333D}">
      <dgm:prSet/>
      <dgm:spPr/>
      <dgm:t>
        <a:bodyPr/>
        <a:lstStyle/>
        <a:p>
          <a:r>
            <a:rPr lang="en-US" dirty="0"/>
            <a:t>Maintenance Plan</a:t>
          </a:r>
          <a:endParaRPr lang="en-CA" dirty="0"/>
        </a:p>
      </dgm:t>
    </dgm:pt>
    <dgm:pt modelId="{97B1AE43-52FE-48BD-ACC9-7F22D080E4D0}" type="parTrans" cxnId="{639BFF83-043C-479B-934C-03C159CCE9F0}">
      <dgm:prSet/>
      <dgm:spPr/>
      <dgm:t>
        <a:bodyPr/>
        <a:lstStyle/>
        <a:p>
          <a:endParaRPr lang="en-CA"/>
        </a:p>
      </dgm:t>
    </dgm:pt>
    <dgm:pt modelId="{539B5F14-4C57-4132-B12E-5B6F2CBCB1AB}" type="sibTrans" cxnId="{639BFF83-043C-479B-934C-03C159CCE9F0}">
      <dgm:prSet/>
      <dgm:spPr/>
      <dgm:t>
        <a:bodyPr/>
        <a:lstStyle/>
        <a:p>
          <a:endParaRPr lang="en-CA"/>
        </a:p>
      </dgm:t>
    </dgm:pt>
    <dgm:pt modelId="{7588B233-97CA-444B-8843-F39DDD5C5037}">
      <dgm:prSet/>
      <dgm:spPr/>
      <dgm:t>
        <a:bodyPr/>
        <a:lstStyle/>
        <a:p>
          <a:r>
            <a:rPr lang="en-US" dirty="0"/>
            <a:t>Road Study</a:t>
          </a:r>
          <a:endParaRPr lang="en-CA" dirty="0"/>
        </a:p>
      </dgm:t>
    </dgm:pt>
    <dgm:pt modelId="{5EA0F5CB-EA49-43B2-AAAA-CAE26E33827A}" type="parTrans" cxnId="{1D693DF3-3527-4821-AE1D-65032B85CAAB}">
      <dgm:prSet/>
      <dgm:spPr/>
      <dgm:t>
        <a:bodyPr/>
        <a:lstStyle/>
        <a:p>
          <a:endParaRPr lang="en-CA"/>
        </a:p>
      </dgm:t>
    </dgm:pt>
    <dgm:pt modelId="{53AAEF82-57C5-4618-8477-8F9144227341}" type="sibTrans" cxnId="{1D693DF3-3527-4821-AE1D-65032B85CAAB}">
      <dgm:prSet/>
      <dgm:spPr/>
      <dgm:t>
        <a:bodyPr/>
        <a:lstStyle/>
        <a:p>
          <a:endParaRPr lang="en-CA"/>
        </a:p>
      </dgm:t>
    </dgm:pt>
    <dgm:pt modelId="{8C2B3738-CF9C-4801-87D5-439AB4A86401}" type="pres">
      <dgm:prSet presAssocID="{45ECAA2A-2E41-4F14-B42C-7295ED2D6D88}" presName="Name0" presStyleCnt="0">
        <dgm:presLayoutVars>
          <dgm:dir/>
          <dgm:animLvl val="lvl"/>
          <dgm:resizeHandles val="exact"/>
        </dgm:presLayoutVars>
      </dgm:prSet>
      <dgm:spPr/>
    </dgm:pt>
    <dgm:pt modelId="{1E057C3B-F14D-4B25-81FB-552F1D115CEE}" type="pres">
      <dgm:prSet presAssocID="{E12733A0-D471-40FC-B688-E77C57E89388}" presName="linNode" presStyleCnt="0"/>
      <dgm:spPr/>
    </dgm:pt>
    <dgm:pt modelId="{83A71230-B71E-400A-93A4-31275457A85C}" type="pres">
      <dgm:prSet presAssocID="{E12733A0-D471-40FC-B688-E77C57E89388}" presName="parentText" presStyleLbl="node1" presStyleIdx="0" presStyleCnt="1">
        <dgm:presLayoutVars>
          <dgm:chMax val="1"/>
          <dgm:bulletEnabled val="1"/>
        </dgm:presLayoutVars>
      </dgm:prSet>
      <dgm:spPr/>
    </dgm:pt>
    <dgm:pt modelId="{70F93F67-1FB5-43EA-8BFE-3DACFE4D01EC}" type="pres">
      <dgm:prSet presAssocID="{E12733A0-D471-40FC-B688-E77C57E89388}" presName="descendantText" presStyleLbl="alignAccFollowNode1" presStyleIdx="0" presStyleCnt="1">
        <dgm:presLayoutVars>
          <dgm:bulletEnabled val="1"/>
        </dgm:presLayoutVars>
      </dgm:prSet>
      <dgm:spPr/>
    </dgm:pt>
  </dgm:ptLst>
  <dgm:cxnLst>
    <dgm:cxn modelId="{D4BB4119-48F6-41D6-8F5E-39FC0EF0C93F}" srcId="{45ECAA2A-2E41-4F14-B42C-7295ED2D6D88}" destId="{E12733A0-D471-40FC-B688-E77C57E89388}" srcOrd="0" destOrd="0" parTransId="{64FDD8A1-835F-4F4E-A942-E2B884252E25}" sibTransId="{F2560E65-1217-4F6D-8825-85C22E550CDC}"/>
    <dgm:cxn modelId="{03F8E11A-3EA0-4D4D-88ED-A4A9EFAA93C8}" type="presOf" srcId="{80D2390E-E917-4A9D-8B8F-A5C8B1E2333D}" destId="{70F93F67-1FB5-43EA-8BFE-3DACFE4D01EC}" srcOrd="0" destOrd="4" presId="urn:microsoft.com/office/officeart/2005/8/layout/vList5"/>
    <dgm:cxn modelId="{AC7DB61F-DEC2-4D70-A900-E6D73235AF75}" type="presOf" srcId="{520D59E3-7A10-4D06-8EDE-64D00D710F7E}" destId="{70F93F67-1FB5-43EA-8BFE-3DACFE4D01EC}" srcOrd="0" destOrd="0" presId="urn:microsoft.com/office/officeart/2005/8/layout/vList5"/>
    <dgm:cxn modelId="{66F94A2E-1F1C-4B6D-8C33-2DEC9FC7C544}" type="presOf" srcId="{3913F92A-6740-41E9-B37B-7A34828C5ED4}" destId="{70F93F67-1FB5-43EA-8BFE-3DACFE4D01EC}" srcOrd="0" destOrd="1" presId="urn:microsoft.com/office/officeart/2005/8/layout/vList5"/>
    <dgm:cxn modelId="{56753250-BEDA-494D-BF35-B8344487E09F}" srcId="{E12733A0-D471-40FC-B688-E77C57E89388}" destId="{DDC611CF-87AD-4EBC-A5B1-DB1A93D07110}" srcOrd="3" destOrd="0" parTransId="{81D5B125-C865-46EF-A1D0-9407CEC8B75E}" sibTransId="{FCDE9081-ED25-4188-87EA-7BB14071E9AF}"/>
    <dgm:cxn modelId="{6CE94C55-B2C6-45E3-8436-3F9D80D8F898}" srcId="{E12733A0-D471-40FC-B688-E77C57E89388}" destId="{520D59E3-7A10-4D06-8EDE-64D00D710F7E}" srcOrd="0" destOrd="0" parTransId="{EED094EE-05E1-4EE7-A593-E4ECF5413441}" sibTransId="{60E7C055-58DF-47E0-BFA1-D69913D9C42D}"/>
    <dgm:cxn modelId="{81276158-FAA4-4A0B-A8B7-1C11AED6238C}" type="presOf" srcId="{45ECAA2A-2E41-4F14-B42C-7295ED2D6D88}" destId="{8C2B3738-CF9C-4801-87D5-439AB4A86401}" srcOrd="0" destOrd="0" presId="urn:microsoft.com/office/officeart/2005/8/layout/vList5"/>
    <dgm:cxn modelId="{C805F259-A0FD-4F77-B135-7432771243C8}" srcId="{E12733A0-D471-40FC-B688-E77C57E89388}" destId="{0EBCD2F3-FA7A-4D63-A4E7-53BBEB4E20B6}" srcOrd="2" destOrd="0" parTransId="{6152F3B1-EF44-450C-8A00-B573C4F042CB}" sibTransId="{6CDFA44F-32DD-4094-A3AE-3410565A8216}"/>
    <dgm:cxn modelId="{639BFF83-043C-479B-934C-03C159CCE9F0}" srcId="{E12733A0-D471-40FC-B688-E77C57E89388}" destId="{80D2390E-E917-4A9D-8B8F-A5C8B1E2333D}" srcOrd="4" destOrd="0" parTransId="{97B1AE43-52FE-48BD-ACC9-7F22D080E4D0}" sibTransId="{539B5F14-4C57-4132-B12E-5B6F2CBCB1AB}"/>
    <dgm:cxn modelId="{950FA89B-6BE5-4D9C-A223-2EE77B0374EF}" type="presOf" srcId="{0EBCD2F3-FA7A-4D63-A4E7-53BBEB4E20B6}" destId="{70F93F67-1FB5-43EA-8BFE-3DACFE4D01EC}" srcOrd="0" destOrd="2" presId="urn:microsoft.com/office/officeart/2005/8/layout/vList5"/>
    <dgm:cxn modelId="{F7F18EA1-31D4-4D7F-A6E4-1C6F784DE45F}" type="presOf" srcId="{DDC611CF-87AD-4EBC-A5B1-DB1A93D07110}" destId="{70F93F67-1FB5-43EA-8BFE-3DACFE4D01EC}" srcOrd="0" destOrd="3" presId="urn:microsoft.com/office/officeart/2005/8/layout/vList5"/>
    <dgm:cxn modelId="{E4CAD1B0-6ED1-4841-98F9-C40C38223BEF}" type="presOf" srcId="{E12733A0-D471-40FC-B688-E77C57E89388}" destId="{83A71230-B71E-400A-93A4-31275457A85C}" srcOrd="0" destOrd="0" presId="urn:microsoft.com/office/officeart/2005/8/layout/vList5"/>
    <dgm:cxn modelId="{8BAC15CD-327F-4A77-8DB2-1DA65ED79036}" srcId="{E12733A0-D471-40FC-B688-E77C57E89388}" destId="{3913F92A-6740-41E9-B37B-7A34828C5ED4}" srcOrd="1" destOrd="0" parTransId="{2CBD2D6D-8E51-4255-8A7F-9577401D9D81}" sibTransId="{D74252FF-1DD3-456D-86F5-5882A21DD16D}"/>
    <dgm:cxn modelId="{4F7B63D7-75C9-4AE5-BF03-18A75C8B5B63}" type="presOf" srcId="{7588B233-97CA-444B-8843-F39DDD5C5037}" destId="{70F93F67-1FB5-43EA-8BFE-3DACFE4D01EC}" srcOrd="0" destOrd="5" presId="urn:microsoft.com/office/officeart/2005/8/layout/vList5"/>
    <dgm:cxn modelId="{1D693DF3-3527-4821-AE1D-65032B85CAAB}" srcId="{E12733A0-D471-40FC-B688-E77C57E89388}" destId="{7588B233-97CA-444B-8843-F39DDD5C5037}" srcOrd="5" destOrd="0" parTransId="{5EA0F5CB-EA49-43B2-AAAA-CAE26E33827A}" sibTransId="{53AAEF82-57C5-4618-8477-8F9144227341}"/>
    <dgm:cxn modelId="{CD716265-FC21-4767-A93C-684342C075C8}" type="presParOf" srcId="{8C2B3738-CF9C-4801-87D5-439AB4A86401}" destId="{1E057C3B-F14D-4B25-81FB-552F1D115CEE}" srcOrd="0" destOrd="0" presId="urn:microsoft.com/office/officeart/2005/8/layout/vList5"/>
    <dgm:cxn modelId="{5C97295E-6BF6-4F2D-B8C8-3ABF38B07547}" type="presParOf" srcId="{1E057C3B-F14D-4B25-81FB-552F1D115CEE}" destId="{83A71230-B71E-400A-93A4-31275457A85C}" srcOrd="0" destOrd="0" presId="urn:microsoft.com/office/officeart/2005/8/layout/vList5"/>
    <dgm:cxn modelId="{A94F24BD-05D1-4604-B78B-51A2802A15D6}" type="presParOf" srcId="{1E057C3B-F14D-4B25-81FB-552F1D115CEE}" destId="{70F93F67-1FB5-43EA-8BFE-3DACFE4D01E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AAE3BD-86CF-4CCE-838A-5F7F89A6A44F}"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en-CA"/>
        </a:p>
      </dgm:t>
    </dgm:pt>
    <dgm:pt modelId="{AB5DE1E2-B8FE-4579-849A-121CEB011FED}">
      <dgm:prSet/>
      <dgm:spPr/>
      <dgm:t>
        <a:bodyPr/>
        <a:lstStyle/>
        <a:p>
          <a:endParaRPr lang="en-CA" dirty="0"/>
        </a:p>
        <a:p>
          <a:r>
            <a:rPr lang="en-CA" dirty="0"/>
            <a:t>Matheson</a:t>
          </a:r>
        </a:p>
        <a:p>
          <a:r>
            <a:rPr lang="en-CA" dirty="0"/>
            <a:t>25</a:t>
          </a:r>
        </a:p>
      </dgm:t>
    </dgm:pt>
    <dgm:pt modelId="{6E19F5C4-C587-4AB2-9C19-441010EADD8C}" type="parTrans" cxnId="{A55BF204-AE73-4DF1-9555-8AC3D81F2592}">
      <dgm:prSet/>
      <dgm:spPr/>
      <dgm:t>
        <a:bodyPr/>
        <a:lstStyle/>
        <a:p>
          <a:endParaRPr lang="en-CA"/>
        </a:p>
      </dgm:t>
    </dgm:pt>
    <dgm:pt modelId="{DA9F571F-03F8-4429-B05A-53D1874A6F96}" type="sibTrans" cxnId="{A55BF204-AE73-4DF1-9555-8AC3D81F2592}">
      <dgm:prSet/>
      <dgm:spPr/>
      <dgm:t>
        <a:bodyPr/>
        <a:lstStyle/>
        <a:p>
          <a:endParaRPr lang="en-CA"/>
        </a:p>
      </dgm:t>
    </dgm:pt>
    <dgm:pt modelId="{366E16FA-3E02-4AB5-B44C-EEC450D77FCC}">
      <dgm:prSet/>
      <dgm:spPr/>
    </dgm:pt>
    <dgm:pt modelId="{5EE88653-99EB-4073-9664-29D2E633D72A}" type="parTrans" cxnId="{78C07F6D-D271-412E-9AED-B080770EE366}">
      <dgm:prSet/>
      <dgm:spPr/>
      <dgm:t>
        <a:bodyPr/>
        <a:lstStyle/>
        <a:p>
          <a:endParaRPr lang="en-CA"/>
        </a:p>
      </dgm:t>
    </dgm:pt>
    <dgm:pt modelId="{EB60A6C4-6C5B-4309-9B9C-6B236BD417C5}" type="sibTrans" cxnId="{78C07F6D-D271-412E-9AED-B080770EE366}">
      <dgm:prSet/>
      <dgm:spPr/>
      <dgm:t>
        <a:bodyPr/>
        <a:lstStyle/>
        <a:p>
          <a:endParaRPr lang="en-CA"/>
        </a:p>
      </dgm:t>
    </dgm:pt>
    <dgm:pt modelId="{EDD9C1C0-3193-4C47-B850-60408E91D03B}">
      <dgm:prSet/>
      <dgm:spPr/>
    </dgm:pt>
    <dgm:pt modelId="{48BD3A5B-FD89-4AA8-B22C-B0FF7386D4E2}" type="parTrans" cxnId="{5BE19483-C058-406B-8324-0EA130F62A34}">
      <dgm:prSet/>
      <dgm:spPr/>
      <dgm:t>
        <a:bodyPr/>
        <a:lstStyle/>
        <a:p>
          <a:endParaRPr lang="en-CA"/>
        </a:p>
      </dgm:t>
    </dgm:pt>
    <dgm:pt modelId="{80A769AC-F12B-46A1-9D90-E54CD40BACD9}" type="sibTrans" cxnId="{5BE19483-C058-406B-8324-0EA130F62A34}">
      <dgm:prSet/>
      <dgm:spPr/>
      <dgm:t>
        <a:bodyPr/>
        <a:lstStyle/>
        <a:p>
          <a:endParaRPr lang="en-CA"/>
        </a:p>
      </dgm:t>
    </dgm:pt>
    <dgm:pt modelId="{367FF602-3BAE-4B5A-BB29-4FDA08D26729}">
      <dgm:prSet custT="1"/>
      <dgm:spPr/>
      <dgm:t>
        <a:bodyPr/>
        <a:lstStyle/>
        <a:p>
          <a:r>
            <a:rPr lang="en-CA" sz="1500" b="1" dirty="0"/>
            <a:t>Fire Stations</a:t>
          </a:r>
        </a:p>
        <a:p>
          <a:r>
            <a:rPr lang="en-CA" sz="1200" dirty="0"/>
            <a:t>Overall Compliment Requirement is 50</a:t>
          </a:r>
        </a:p>
      </dgm:t>
    </dgm:pt>
    <dgm:pt modelId="{2435D19A-3E4F-4206-BDFC-43F157CA7463}" type="parTrans" cxnId="{73230399-FC78-4E23-B6E7-9CCC2EF0B07F}">
      <dgm:prSet/>
      <dgm:spPr/>
      <dgm:t>
        <a:bodyPr/>
        <a:lstStyle/>
        <a:p>
          <a:endParaRPr lang="en-CA"/>
        </a:p>
      </dgm:t>
    </dgm:pt>
    <dgm:pt modelId="{99EA60A8-ECA5-4009-BF0C-D943C5259CF8}" type="sibTrans" cxnId="{73230399-FC78-4E23-B6E7-9CCC2EF0B07F}">
      <dgm:prSet/>
      <dgm:spPr/>
      <dgm:t>
        <a:bodyPr/>
        <a:lstStyle/>
        <a:p>
          <a:endParaRPr lang="en-CA"/>
        </a:p>
      </dgm:t>
    </dgm:pt>
    <dgm:pt modelId="{D0D475CB-9691-46EC-BE58-282F9A2CAA58}">
      <dgm:prSet/>
      <dgm:spPr/>
      <dgm:t>
        <a:bodyPr/>
        <a:lstStyle/>
        <a:p>
          <a:r>
            <a:rPr lang="en-CA" dirty="0"/>
            <a:t>Val Gagne 10</a:t>
          </a:r>
        </a:p>
      </dgm:t>
    </dgm:pt>
    <dgm:pt modelId="{13504D1D-239F-45F5-8A1F-32E44A1DD72F}" type="parTrans" cxnId="{23EA9BAE-41D6-4D2B-936C-D3E777E61EE9}">
      <dgm:prSet/>
      <dgm:spPr/>
      <dgm:t>
        <a:bodyPr/>
        <a:lstStyle/>
        <a:p>
          <a:endParaRPr lang="en-CA"/>
        </a:p>
      </dgm:t>
    </dgm:pt>
    <dgm:pt modelId="{29C6E903-7521-47B0-BED8-78C4A0F15177}" type="sibTrans" cxnId="{23EA9BAE-41D6-4D2B-936C-D3E777E61EE9}">
      <dgm:prSet/>
      <dgm:spPr/>
      <dgm:t>
        <a:bodyPr/>
        <a:lstStyle/>
        <a:p>
          <a:endParaRPr lang="en-CA"/>
        </a:p>
      </dgm:t>
    </dgm:pt>
    <dgm:pt modelId="{0D0C3BFB-9043-4B96-8E29-8E1F1AB8EFA0}">
      <dgm:prSet/>
      <dgm:spPr/>
      <dgm:t>
        <a:bodyPr/>
        <a:lstStyle/>
        <a:p>
          <a:r>
            <a:rPr lang="en-CA" dirty="0" err="1"/>
            <a:t>Ramore</a:t>
          </a:r>
          <a:endParaRPr lang="en-CA" dirty="0"/>
        </a:p>
        <a:p>
          <a:r>
            <a:rPr lang="en-CA" dirty="0"/>
            <a:t>15</a:t>
          </a:r>
        </a:p>
      </dgm:t>
    </dgm:pt>
    <dgm:pt modelId="{17711A41-2FA0-4EF4-8503-9EE548EF8301}" type="parTrans" cxnId="{AB8507D1-D9C2-4F95-995C-C1C5791BBD29}">
      <dgm:prSet/>
      <dgm:spPr/>
      <dgm:t>
        <a:bodyPr/>
        <a:lstStyle/>
        <a:p>
          <a:endParaRPr lang="en-CA"/>
        </a:p>
      </dgm:t>
    </dgm:pt>
    <dgm:pt modelId="{1AE31817-194E-409B-B6B7-7E233491FD01}" type="sibTrans" cxnId="{AB8507D1-D9C2-4F95-995C-C1C5791BBD29}">
      <dgm:prSet/>
      <dgm:spPr/>
      <dgm:t>
        <a:bodyPr/>
        <a:lstStyle/>
        <a:p>
          <a:endParaRPr lang="en-CA"/>
        </a:p>
      </dgm:t>
    </dgm:pt>
    <dgm:pt modelId="{419AD9F2-8636-443E-AB27-0FACC0A54D5F}" type="pres">
      <dgm:prSet presAssocID="{15AAE3BD-86CF-4CCE-838A-5F7F89A6A44F}" presName="composite" presStyleCnt="0">
        <dgm:presLayoutVars>
          <dgm:chMax val="1"/>
          <dgm:dir/>
          <dgm:resizeHandles val="exact"/>
        </dgm:presLayoutVars>
      </dgm:prSet>
      <dgm:spPr/>
    </dgm:pt>
    <dgm:pt modelId="{21271D18-2C21-4C4A-A5FC-3074B496E0D3}" type="pres">
      <dgm:prSet presAssocID="{15AAE3BD-86CF-4CCE-838A-5F7F89A6A44F}" presName="radial" presStyleCnt="0">
        <dgm:presLayoutVars>
          <dgm:animLvl val="ctr"/>
        </dgm:presLayoutVars>
      </dgm:prSet>
      <dgm:spPr/>
    </dgm:pt>
    <dgm:pt modelId="{49AE4225-30E3-4643-A0E3-841BCE9178D2}" type="pres">
      <dgm:prSet presAssocID="{367FF602-3BAE-4B5A-BB29-4FDA08D26729}" presName="centerShape" presStyleLbl="vennNode1" presStyleIdx="0" presStyleCnt="4" custScaleX="117159" custScaleY="112565"/>
      <dgm:spPr/>
    </dgm:pt>
    <dgm:pt modelId="{2C9E9307-6662-477F-8C97-AB1402FD733D}" type="pres">
      <dgm:prSet presAssocID="{AB5DE1E2-B8FE-4579-849A-121CEB011FED}" presName="node" presStyleLbl="vennNode1" presStyleIdx="1" presStyleCnt="4">
        <dgm:presLayoutVars>
          <dgm:bulletEnabled val="1"/>
        </dgm:presLayoutVars>
      </dgm:prSet>
      <dgm:spPr/>
    </dgm:pt>
    <dgm:pt modelId="{4BC51525-69C2-4B60-8490-D343A832DCC4}" type="pres">
      <dgm:prSet presAssocID="{D0D475CB-9691-46EC-BE58-282F9A2CAA58}" presName="node" presStyleLbl="vennNode1" presStyleIdx="2" presStyleCnt="4">
        <dgm:presLayoutVars>
          <dgm:bulletEnabled val="1"/>
        </dgm:presLayoutVars>
      </dgm:prSet>
      <dgm:spPr/>
    </dgm:pt>
    <dgm:pt modelId="{CD18A67F-B339-41F5-A7AB-1E3F077BBD17}" type="pres">
      <dgm:prSet presAssocID="{0D0C3BFB-9043-4B96-8E29-8E1F1AB8EFA0}" presName="node" presStyleLbl="vennNode1" presStyleIdx="3" presStyleCnt="4">
        <dgm:presLayoutVars>
          <dgm:bulletEnabled val="1"/>
        </dgm:presLayoutVars>
      </dgm:prSet>
      <dgm:spPr/>
    </dgm:pt>
  </dgm:ptLst>
  <dgm:cxnLst>
    <dgm:cxn modelId="{A55BF204-AE73-4DF1-9555-8AC3D81F2592}" srcId="{367FF602-3BAE-4B5A-BB29-4FDA08D26729}" destId="{AB5DE1E2-B8FE-4579-849A-121CEB011FED}" srcOrd="0" destOrd="0" parTransId="{6E19F5C4-C587-4AB2-9C19-441010EADD8C}" sibTransId="{DA9F571F-03F8-4429-B05A-53D1874A6F96}"/>
    <dgm:cxn modelId="{78C07F6D-D271-412E-9AED-B080770EE366}" srcId="{15AAE3BD-86CF-4CCE-838A-5F7F89A6A44F}" destId="{366E16FA-3E02-4AB5-B44C-EEC450D77FCC}" srcOrd="1" destOrd="0" parTransId="{5EE88653-99EB-4073-9664-29D2E633D72A}" sibTransId="{EB60A6C4-6C5B-4309-9B9C-6B236BD417C5}"/>
    <dgm:cxn modelId="{C915D282-CFD9-4595-BD72-76B4FE620CC0}" type="presOf" srcId="{0D0C3BFB-9043-4B96-8E29-8E1F1AB8EFA0}" destId="{CD18A67F-B339-41F5-A7AB-1E3F077BBD17}" srcOrd="0" destOrd="0" presId="urn:microsoft.com/office/officeart/2005/8/layout/radial3"/>
    <dgm:cxn modelId="{5BE19483-C058-406B-8324-0EA130F62A34}" srcId="{15AAE3BD-86CF-4CCE-838A-5F7F89A6A44F}" destId="{EDD9C1C0-3193-4C47-B850-60408E91D03B}" srcOrd="2" destOrd="0" parTransId="{48BD3A5B-FD89-4AA8-B22C-B0FF7386D4E2}" sibTransId="{80A769AC-F12B-46A1-9D90-E54CD40BACD9}"/>
    <dgm:cxn modelId="{5560DB98-84DE-4A81-82BC-0985C65388A0}" type="presOf" srcId="{15AAE3BD-86CF-4CCE-838A-5F7F89A6A44F}" destId="{419AD9F2-8636-443E-AB27-0FACC0A54D5F}" srcOrd="0" destOrd="0" presId="urn:microsoft.com/office/officeart/2005/8/layout/radial3"/>
    <dgm:cxn modelId="{73230399-FC78-4E23-B6E7-9CCC2EF0B07F}" srcId="{15AAE3BD-86CF-4CCE-838A-5F7F89A6A44F}" destId="{367FF602-3BAE-4B5A-BB29-4FDA08D26729}" srcOrd="0" destOrd="0" parTransId="{2435D19A-3E4F-4206-BDFC-43F157CA7463}" sibTransId="{99EA60A8-ECA5-4009-BF0C-D943C5259CF8}"/>
    <dgm:cxn modelId="{23EA9BAE-41D6-4D2B-936C-D3E777E61EE9}" srcId="{367FF602-3BAE-4B5A-BB29-4FDA08D26729}" destId="{D0D475CB-9691-46EC-BE58-282F9A2CAA58}" srcOrd="1" destOrd="0" parTransId="{13504D1D-239F-45F5-8A1F-32E44A1DD72F}" sibTransId="{29C6E903-7521-47B0-BED8-78C4A0F15177}"/>
    <dgm:cxn modelId="{AB8507D1-D9C2-4F95-995C-C1C5791BBD29}" srcId="{367FF602-3BAE-4B5A-BB29-4FDA08D26729}" destId="{0D0C3BFB-9043-4B96-8E29-8E1F1AB8EFA0}" srcOrd="2" destOrd="0" parTransId="{17711A41-2FA0-4EF4-8503-9EE548EF8301}" sibTransId="{1AE31817-194E-409B-B6B7-7E233491FD01}"/>
    <dgm:cxn modelId="{1CE396DF-990F-489C-9E25-C950230FA363}" type="presOf" srcId="{AB5DE1E2-B8FE-4579-849A-121CEB011FED}" destId="{2C9E9307-6662-477F-8C97-AB1402FD733D}" srcOrd="0" destOrd="0" presId="urn:microsoft.com/office/officeart/2005/8/layout/radial3"/>
    <dgm:cxn modelId="{0ACC10EE-75E8-4BF7-8CA2-6E579CF36E70}" type="presOf" srcId="{D0D475CB-9691-46EC-BE58-282F9A2CAA58}" destId="{4BC51525-69C2-4B60-8490-D343A832DCC4}" srcOrd="0" destOrd="0" presId="urn:microsoft.com/office/officeart/2005/8/layout/radial3"/>
    <dgm:cxn modelId="{335679FB-2B93-4B49-B498-002417E0BAF2}" type="presOf" srcId="{367FF602-3BAE-4B5A-BB29-4FDA08D26729}" destId="{49AE4225-30E3-4643-A0E3-841BCE9178D2}" srcOrd="0" destOrd="0" presId="urn:microsoft.com/office/officeart/2005/8/layout/radial3"/>
    <dgm:cxn modelId="{D0AFD2DC-6FBD-410F-9BE6-4A81674CCFA0}" type="presParOf" srcId="{419AD9F2-8636-443E-AB27-0FACC0A54D5F}" destId="{21271D18-2C21-4C4A-A5FC-3074B496E0D3}" srcOrd="0" destOrd="0" presId="urn:microsoft.com/office/officeart/2005/8/layout/radial3"/>
    <dgm:cxn modelId="{17D9ABB8-CCD5-4767-BB8B-AE81264B9B49}" type="presParOf" srcId="{21271D18-2C21-4C4A-A5FC-3074B496E0D3}" destId="{49AE4225-30E3-4643-A0E3-841BCE9178D2}" srcOrd="0" destOrd="0" presId="urn:microsoft.com/office/officeart/2005/8/layout/radial3"/>
    <dgm:cxn modelId="{C3102B30-E10A-4EE8-98A6-5CD764073B95}" type="presParOf" srcId="{21271D18-2C21-4C4A-A5FC-3074B496E0D3}" destId="{2C9E9307-6662-477F-8C97-AB1402FD733D}" srcOrd="1" destOrd="0" presId="urn:microsoft.com/office/officeart/2005/8/layout/radial3"/>
    <dgm:cxn modelId="{730B82BF-34DC-4459-82F8-1D5DA1B95733}" type="presParOf" srcId="{21271D18-2C21-4C4A-A5FC-3074B496E0D3}" destId="{4BC51525-69C2-4B60-8490-D343A832DCC4}" srcOrd="2" destOrd="0" presId="urn:microsoft.com/office/officeart/2005/8/layout/radial3"/>
    <dgm:cxn modelId="{E89CAAE6-2C43-4F7D-B6E4-75AB423DC507}" type="presParOf" srcId="{21271D18-2C21-4C4A-A5FC-3074B496E0D3}" destId="{CD18A67F-B339-41F5-A7AB-1E3F077BBD17}"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68547-A542-40F3-995A-5038B426A106}">
      <dsp:nvSpPr>
        <dsp:cNvPr id="0" name=""/>
        <dsp:cNvSpPr/>
      </dsp:nvSpPr>
      <dsp:spPr>
        <a:xfrm>
          <a:off x="2977868" y="1727199"/>
          <a:ext cx="432818" cy="1395839"/>
        </a:xfrm>
        <a:custGeom>
          <a:avLst/>
          <a:gdLst/>
          <a:ahLst/>
          <a:cxnLst/>
          <a:rect l="0" t="0" r="0" b="0"/>
          <a:pathLst>
            <a:path>
              <a:moveTo>
                <a:pt x="0" y="0"/>
              </a:moveTo>
              <a:lnTo>
                <a:pt x="216409" y="0"/>
              </a:lnTo>
              <a:lnTo>
                <a:pt x="216409" y="1395839"/>
              </a:lnTo>
              <a:lnTo>
                <a:pt x="432818" y="1395839"/>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2D06A8-B0E7-4284-98FA-3D448119BB4D}">
      <dsp:nvSpPr>
        <dsp:cNvPr id="0" name=""/>
        <dsp:cNvSpPr/>
      </dsp:nvSpPr>
      <dsp:spPr>
        <a:xfrm>
          <a:off x="2977868" y="1727199"/>
          <a:ext cx="432818" cy="465279"/>
        </a:xfrm>
        <a:custGeom>
          <a:avLst/>
          <a:gdLst/>
          <a:ahLst/>
          <a:cxnLst/>
          <a:rect l="0" t="0" r="0" b="0"/>
          <a:pathLst>
            <a:path>
              <a:moveTo>
                <a:pt x="0" y="0"/>
              </a:moveTo>
              <a:lnTo>
                <a:pt x="216409" y="0"/>
              </a:lnTo>
              <a:lnTo>
                <a:pt x="216409" y="465279"/>
              </a:lnTo>
              <a:lnTo>
                <a:pt x="432818" y="465279"/>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1F4AF-8034-4D73-92B7-C2A7BACE0CE2}">
      <dsp:nvSpPr>
        <dsp:cNvPr id="0" name=""/>
        <dsp:cNvSpPr/>
      </dsp:nvSpPr>
      <dsp:spPr>
        <a:xfrm>
          <a:off x="2977868" y="1261919"/>
          <a:ext cx="432818" cy="465279"/>
        </a:xfrm>
        <a:custGeom>
          <a:avLst/>
          <a:gdLst/>
          <a:ahLst/>
          <a:cxnLst/>
          <a:rect l="0" t="0" r="0" b="0"/>
          <a:pathLst>
            <a:path>
              <a:moveTo>
                <a:pt x="0" y="465279"/>
              </a:moveTo>
              <a:lnTo>
                <a:pt x="216409" y="465279"/>
              </a:lnTo>
              <a:lnTo>
                <a:pt x="216409" y="0"/>
              </a:lnTo>
              <a:lnTo>
                <a:pt x="432818" y="0"/>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56B41-9767-4412-A9A4-437C563A1D0D}">
      <dsp:nvSpPr>
        <dsp:cNvPr id="0" name=""/>
        <dsp:cNvSpPr/>
      </dsp:nvSpPr>
      <dsp:spPr>
        <a:xfrm>
          <a:off x="2977868" y="397299"/>
          <a:ext cx="435155" cy="1329900"/>
        </a:xfrm>
        <a:custGeom>
          <a:avLst/>
          <a:gdLst/>
          <a:ahLst/>
          <a:cxnLst/>
          <a:rect l="0" t="0" r="0" b="0"/>
          <a:pathLst>
            <a:path>
              <a:moveTo>
                <a:pt x="0" y="1329900"/>
              </a:moveTo>
              <a:lnTo>
                <a:pt x="218746" y="1329900"/>
              </a:lnTo>
              <a:lnTo>
                <a:pt x="218746" y="0"/>
              </a:lnTo>
              <a:lnTo>
                <a:pt x="435155" y="0"/>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AA474-6466-4617-84AD-C88CBCFD61F2}">
      <dsp:nvSpPr>
        <dsp:cNvPr id="0" name=""/>
        <dsp:cNvSpPr/>
      </dsp:nvSpPr>
      <dsp:spPr>
        <a:xfrm>
          <a:off x="813776" y="1397175"/>
          <a:ext cx="2164091" cy="660048"/>
        </a:xfrm>
        <a:prstGeom prst="rect">
          <a:avLst/>
        </a:prstGeom>
        <a:solidFill>
          <a:srgbClr val="FFFF00"/>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Chief Administrative Officer</a:t>
          </a:r>
          <a:endParaRPr lang="en-CA" sz="2000" kern="1200" dirty="0"/>
        </a:p>
      </dsp:txBody>
      <dsp:txXfrm>
        <a:off x="813776" y="1397175"/>
        <a:ext cx="2164091" cy="660048"/>
      </dsp:txXfrm>
    </dsp:sp>
    <dsp:sp modelId="{D35AA2D5-5E2C-43B6-ACAE-0BFBA81F487B}">
      <dsp:nvSpPr>
        <dsp:cNvPr id="0" name=""/>
        <dsp:cNvSpPr/>
      </dsp:nvSpPr>
      <dsp:spPr>
        <a:xfrm>
          <a:off x="3413023" y="67275"/>
          <a:ext cx="2164091" cy="660048"/>
        </a:xfrm>
        <a:prstGeom prst="rect">
          <a:avLst/>
        </a:prstGeom>
        <a:solidFill>
          <a:schemeClr val="accent4"/>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Recreation</a:t>
          </a:r>
          <a:endParaRPr lang="en-CA" sz="2000" kern="1200" dirty="0"/>
        </a:p>
      </dsp:txBody>
      <dsp:txXfrm>
        <a:off x="3413023" y="67275"/>
        <a:ext cx="2164091" cy="660048"/>
      </dsp:txXfrm>
    </dsp:sp>
    <dsp:sp modelId="{E3A8F4AB-251F-45BD-B19B-F015F30BE27A}">
      <dsp:nvSpPr>
        <dsp:cNvPr id="0" name=""/>
        <dsp:cNvSpPr/>
      </dsp:nvSpPr>
      <dsp:spPr>
        <a:xfrm>
          <a:off x="3410686" y="931895"/>
          <a:ext cx="2164091" cy="660048"/>
        </a:xfrm>
        <a:prstGeom prst="rect">
          <a:avLst/>
        </a:prstGeom>
        <a:solidFill>
          <a:schemeClr val="accent4"/>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Public Works</a:t>
          </a:r>
          <a:endParaRPr lang="en-CA" sz="2000" kern="1200" dirty="0"/>
        </a:p>
      </dsp:txBody>
      <dsp:txXfrm>
        <a:off x="3410686" y="931895"/>
        <a:ext cx="2164091" cy="660048"/>
      </dsp:txXfrm>
    </dsp:sp>
    <dsp:sp modelId="{DE465110-4430-4DA6-80AC-D552E8D8CD32}">
      <dsp:nvSpPr>
        <dsp:cNvPr id="0" name=""/>
        <dsp:cNvSpPr/>
      </dsp:nvSpPr>
      <dsp:spPr>
        <a:xfrm>
          <a:off x="3410686" y="1862455"/>
          <a:ext cx="2164091" cy="660048"/>
        </a:xfrm>
        <a:prstGeom prst="rect">
          <a:avLst/>
        </a:prstGeom>
        <a:solidFill>
          <a:schemeClr val="accent4"/>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Administration</a:t>
          </a:r>
          <a:endParaRPr lang="en-CA" sz="2000" kern="1200" dirty="0"/>
        </a:p>
      </dsp:txBody>
      <dsp:txXfrm>
        <a:off x="3410686" y="1862455"/>
        <a:ext cx="2164091" cy="660048"/>
      </dsp:txXfrm>
    </dsp:sp>
    <dsp:sp modelId="{39F8D068-08F6-4447-8BE6-32E71F42705A}">
      <dsp:nvSpPr>
        <dsp:cNvPr id="0" name=""/>
        <dsp:cNvSpPr/>
      </dsp:nvSpPr>
      <dsp:spPr>
        <a:xfrm>
          <a:off x="3410686" y="2793014"/>
          <a:ext cx="2164091" cy="660048"/>
        </a:xfrm>
        <a:prstGeom prst="rect">
          <a:avLst/>
        </a:prstGeom>
        <a:solidFill>
          <a:schemeClr val="accent4"/>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Fire</a:t>
          </a:r>
          <a:endParaRPr lang="en-CA" sz="2000" kern="1200" dirty="0"/>
        </a:p>
      </dsp:txBody>
      <dsp:txXfrm>
        <a:off x="3410686" y="2793014"/>
        <a:ext cx="2164091" cy="660048"/>
      </dsp:txXfrm>
    </dsp:sp>
    <dsp:sp modelId="{BFEB5826-DD84-453F-8810-A30B2A866865}">
      <dsp:nvSpPr>
        <dsp:cNvPr id="0" name=""/>
        <dsp:cNvSpPr/>
      </dsp:nvSpPr>
      <dsp:spPr>
        <a:xfrm>
          <a:off x="789798" y="429344"/>
          <a:ext cx="2164091" cy="660048"/>
        </a:xfrm>
        <a:prstGeom prst="rect">
          <a:avLst/>
        </a:prstGeom>
        <a:solidFill>
          <a:schemeClr val="accent2"/>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Library</a:t>
          </a:r>
          <a:endParaRPr lang="en-CA" sz="2000" kern="1200" dirty="0"/>
        </a:p>
      </dsp:txBody>
      <dsp:txXfrm>
        <a:off x="789798" y="429344"/>
        <a:ext cx="2164091" cy="6600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CD9A5-3FFA-4BDE-873C-B97A905D4261}">
      <dsp:nvSpPr>
        <dsp:cNvPr id="0" name=""/>
        <dsp:cNvSpPr/>
      </dsp:nvSpPr>
      <dsp:spPr>
        <a:xfrm>
          <a:off x="5187" y="527551"/>
          <a:ext cx="1839718" cy="137331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a:lnSpc>
              <a:spcPct val="90000"/>
            </a:lnSpc>
            <a:spcBef>
              <a:spcPct val="0"/>
            </a:spcBef>
            <a:spcAft>
              <a:spcPct val="15000"/>
            </a:spcAft>
            <a:buChar char="•"/>
          </a:pPr>
          <a:r>
            <a:rPr lang="en-CA" sz="800" kern="1200" dirty="0"/>
            <a:t>All Fires</a:t>
          </a:r>
        </a:p>
        <a:p>
          <a:pPr marL="57150" lvl="1" indent="-57150" algn="l" defTabSz="355600">
            <a:lnSpc>
              <a:spcPct val="90000"/>
            </a:lnSpc>
            <a:spcBef>
              <a:spcPct val="0"/>
            </a:spcBef>
            <a:spcAft>
              <a:spcPct val="15000"/>
            </a:spcAft>
            <a:buChar char="•"/>
          </a:pPr>
          <a:r>
            <a:rPr lang="en-CA" sz="800" kern="1200"/>
            <a:t>Interior Attack</a:t>
          </a:r>
        </a:p>
        <a:p>
          <a:pPr marL="114300" lvl="2" indent="-57150" algn="l" defTabSz="355600">
            <a:lnSpc>
              <a:spcPct val="90000"/>
            </a:lnSpc>
            <a:spcBef>
              <a:spcPct val="0"/>
            </a:spcBef>
            <a:spcAft>
              <a:spcPct val="15000"/>
            </a:spcAft>
            <a:buChar char="•"/>
          </a:pPr>
          <a:r>
            <a:rPr lang="en-CA" sz="800" kern="1200"/>
            <a:t>Includes Search and Rescue</a:t>
          </a:r>
        </a:p>
        <a:p>
          <a:pPr marL="57150" lvl="1" indent="-57150" algn="l" defTabSz="355600">
            <a:lnSpc>
              <a:spcPct val="90000"/>
            </a:lnSpc>
            <a:spcBef>
              <a:spcPct val="0"/>
            </a:spcBef>
            <a:spcAft>
              <a:spcPct val="15000"/>
            </a:spcAft>
            <a:buChar char="•"/>
          </a:pPr>
          <a:r>
            <a:rPr lang="en-CA" sz="800" kern="1200"/>
            <a:t>Exterior Attack</a:t>
          </a:r>
        </a:p>
        <a:p>
          <a:pPr marL="57150" lvl="1" indent="-57150" algn="l" defTabSz="355600">
            <a:lnSpc>
              <a:spcPct val="90000"/>
            </a:lnSpc>
            <a:spcBef>
              <a:spcPct val="0"/>
            </a:spcBef>
            <a:spcAft>
              <a:spcPct val="15000"/>
            </a:spcAft>
            <a:buChar char="•"/>
          </a:pPr>
          <a:r>
            <a:rPr lang="en-CA" sz="800" kern="1200"/>
            <a:t>Wildland Fires</a:t>
          </a:r>
        </a:p>
        <a:p>
          <a:pPr marL="57150" lvl="1" indent="-57150" algn="l" defTabSz="355600">
            <a:lnSpc>
              <a:spcPct val="90000"/>
            </a:lnSpc>
            <a:spcBef>
              <a:spcPct val="0"/>
            </a:spcBef>
            <a:spcAft>
              <a:spcPct val="15000"/>
            </a:spcAft>
            <a:buChar char="•"/>
          </a:pPr>
          <a:r>
            <a:rPr lang="en-CA" sz="800" kern="1200" dirty="0"/>
            <a:t>Auto Extrication</a:t>
          </a:r>
        </a:p>
        <a:p>
          <a:pPr marL="57150" lvl="1" indent="-57150" algn="l" defTabSz="355600">
            <a:lnSpc>
              <a:spcPct val="90000"/>
            </a:lnSpc>
            <a:spcBef>
              <a:spcPct val="0"/>
            </a:spcBef>
            <a:spcAft>
              <a:spcPct val="15000"/>
            </a:spcAft>
            <a:buChar char="•"/>
          </a:pPr>
          <a:r>
            <a:rPr lang="en-CA" sz="800" kern="1200"/>
            <a:t>Hazmat Awareness</a:t>
          </a:r>
        </a:p>
        <a:p>
          <a:pPr marL="57150" lvl="1" indent="-57150" algn="l" defTabSz="355600">
            <a:lnSpc>
              <a:spcPct val="90000"/>
            </a:lnSpc>
            <a:spcBef>
              <a:spcPct val="0"/>
            </a:spcBef>
            <a:spcAft>
              <a:spcPct val="15000"/>
            </a:spcAft>
            <a:buChar char="•"/>
          </a:pPr>
          <a:r>
            <a:rPr lang="en-CA" sz="800" kern="1200" dirty="0"/>
            <a:t>Shoreline Rescue</a:t>
          </a:r>
        </a:p>
      </dsp:txBody>
      <dsp:txXfrm>
        <a:off x="37365" y="559729"/>
        <a:ext cx="1775362" cy="1341132"/>
      </dsp:txXfrm>
    </dsp:sp>
    <dsp:sp modelId="{EAE7EE57-C26B-4C26-9131-DF732EADC9CB}">
      <dsp:nvSpPr>
        <dsp:cNvPr id="0" name=""/>
        <dsp:cNvSpPr/>
      </dsp:nvSpPr>
      <dsp:spPr>
        <a:xfrm>
          <a:off x="5187" y="1900862"/>
          <a:ext cx="1839718" cy="59052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CA" sz="1500" kern="1200" dirty="0"/>
            <a:t>Main Responsibilities</a:t>
          </a:r>
        </a:p>
      </dsp:txBody>
      <dsp:txXfrm>
        <a:off x="5187" y="1900862"/>
        <a:ext cx="1295576" cy="590523"/>
      </dsp:txXfrm>
    </dsp:sp>
    <dsp:sp modelId="{588D3E0A-D2D6-428C-9979-A4C43093569F}">
      <dsp:nvSpPr>
        <dsp:cNvPr id="0" name=""/>
        <dsp:cNvSpPr/>
      </dsp:nvSpPr>
      <dsp:spPr>
        <a:xfrm>
          <a:off x="1352806" y="1994661"/>
          <a:ext cx="643901" cy="6439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079CE92-55D7-4DB8-ADBD-5D71D3B5F5DB}">
      <dsp:nvSpPr>
        <dsp:cNvPr id="0" name=""/>
        <dsp:cNvSpPr/>
      </dsp:nvSpPr>
      <dsp:spPr>
        <a:xfrm>
          <a:off x="2156230" y="527551"/>
          <a:ext cx="1839718" cy="137331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a:lnSpc>
              <a:spcPct val="90000"/>
            </a:lnSpc>
            <a:spcBef>
              <a:spcPct val="0"/>
            </a:spcBef>
            <a:spcAft>
              <a:spcPct val="15000"/>
            </a:spcAft>
            <a:buChar char="•"/>
          </a:pPr>
          <a:r>
            <a:rPr lang="en-CA" sz="800" kern="1200" dirty="0"/>
            <a:t>Fire Prevention/Education</a:t>
          </a:r>
        </a:p>
        <a:p>
          <a:pPr marL="57150" lvl="1" indent="-57150" algn="l" defTabSz="355600">
            <a:lnSpc>
              <a:spcPct val="90000"/>
            </a:lnSpc>
            <a:spcBef>
              <a:spcPct val="0"/>
            </a:spcBef>
            <a:spcAft>
              <a:spcPct val="15000"/>
            </a:spcAft>
            <a:buChar char="•"/>
          </a:pPr>
          <a:r>
            <a:rPr lang="en-CA" sz="800" kern="1200" dirty="0"/>
            <a:t>Home Inspections:</a:t>
          </a:r>
        </a:p>
        <a:p>
          <a:pPr marL="114300" lvl="2" indent="-57150" algn="l" defTabSz="355600">
            <a:lnSpc>
              <a:spcPct val="90000"/>
            </a:lnSpc>
            <a:spcBef>
              <a:spcPct val="0"/>
            </a:spcBef>
            <a:spcAft>
              <a:spcPct val="15000"/>
            </a:spcAft>
            <a:buChar char="•"/>
          </a:pPr>
          <a:r>
            <a:rPr lang="en-CA" sz="800" kern="1200" dirty="0"/>
            <a:t>DSSAB</a:t>
          </a:r>
        </a:p>
        <a:p>
          <a:pPr marL="114300" lvl="2" indent="-57150" algn="l" defTabSz="355600">
            <a:lnSpc>
              <a:spcPct val="90000"/>
            </a:lnSpc>
            <a:spcBef>
              <a:spcPct val="0"/>
            </a:spcBef>
            <a:spcAft>
              <a:spcPct val="15000"/>
            </a:spcAft>
            <a:buChar char="•"/>
          </a:pPr>
          <a:r>
            <a:rPr lang="en-CA" sz="800" kern="1200" dirty="0"/>
            <a:t>Child &amp; Family Services</a:t>
          </a:r>
        </a:p>
        <a:p>
          <a:pPr marL="57150" lvl="1" indent="-57150" algn="l" defTabSz="355600">
            <a:lnSpc>
              <a:spcPct val="90000"/>
            </a:lnSpc>
            <a:spcBef>
              <a:spcPct val="0"/>
            </a:spcBef>
            <a:spcAft>
              <a:spcPct val="15000"/>
            </a:spcAft>
            <a:buChar char="•"/>
          </a:pPr>
          <a:r>
            <a:rPr lang="en-CA" sz="800" kern="1200" dirty="0"/>
            <a:t>Vulnerable Occupancy Fire Drill &amp; Inspection</a:t>
          </a:r>
        </a:p>
        <a:p>
          <a:pPr marL="57150" lvl="1" indent="-57150" algn="l" defTabSz="355600">
            <a:lnSpc>
              <a:spcPct val="90000"/>
            </a:lnSpc>
            <a:spcBef>
              <a:spcPct val="0"/>
            </a:spcBef>
            <a:spcAft>
              <a:spcPct val="15000"/>
            </a:spcAft>
            <a:buChar char="•"/>
          </a:pPr>
          <a:endParaRPr lang="en-CA" sz="800" kern="1200" dirty="0"/>
        </a:p>
      </dsp:txBody>
      <dsp:txXfrm>
        <a:off x="2188408" y="559729"/>
        <a:ext cx="1775362" cy="1341132"/>
      </dsp:txXfrm>
    </dsp:sp>
    <dsp:sp modelId="{0ED73C56-4C68-4D34-B1AB-5D983D4BD80A}">
      <dsp:nvSpPr>
        <dsp:cNvPr id="0" name=""/>
        <dsp:cNvSpPr/>
      </dsp:nvSpPr>
      <dsp:spPr>
        <a:xfrm>
          <a:off x="2156230" y="1900862"/>
          <a:ext cx="1839718" cy="59052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CA" sz="1500" kern="1200" dirty="0"/>
            <a:t>Other Responsibilities</a:t>
          </a:r>
        </a:p>
      </dsp:txBody>
      <dsp:txXfrm>
        <a:off x="2156230" y="1900862"/>
        <a:ext cx="1295576" cy="590523"/>
      </dsp:txXfrm>
    </dsp:sp>
    <dsp:sp modelId="{89E0728E-F5A1-42F9-B71F-39FAF8626DAE}">
      <dsp:nvSpPr>
        <dsp:cNvPr id="0" name=""/>
        <dsp:cNvSpPr/>
      </dsp:nvSpPr>
      <dsp:spPr>
        <a:xfrm>
          <a:off x="3503849" y="1994661"/>
          <a:ext cx="643901" cy="6439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BB8DCCD-17C5-497B-93A7-CCF7BF3AE406}">
      <dsp:nvSpPr>
        <dsp:cNvPr id="0" name=""/>
        <dsp:cNvSpPr/>
      </dsp:nvSpPr>
      <dsp:spPr>
        <a:xfrm>
          <a:off x="4307273" y="527551"/>
          <a:ext cx="1839718" cy="137331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a:lnSpc>
              <a:spcPct val="90000"/>
            </a:lnSpc>
            <a:spcBef>
              <a:spcPct val="0"/>
            </a:spcBef>
            <a:spcAft>
              <a:spcPct val="15000"/>
            </a:spcAft>
            <a:buChar char="•"/>
          </a:pPr>
          <a:r>
            <a:rPr lang="en-CA" sz="800" kern="1200" dirty="0"/>
            <a:t>Public Education</a:t>
          </a:r>
        </a:p>
        <a:p>
          <a:pPr marL="114300" lvl="2" indent="-57150" algn="l" defTabSz="355600">
            <a:lnSpc>
              <a:spcPct val="90000"/>
            </a:lnSpc>
            <a:spcBef>
              <a:spcPct val="0"/>
            </a:spcBef>
            <a:spcAft>
              <a:spcPct val="15000"/>
            </a:spcAft>
            <a:buChar char="•"/>
          </a:pPr>
          <a:r>
            <a:rPr lang="en-CA" sz="800" kern="1200" dirty="0"/>
            <a:t>Schools</a:t>
          </a:r>
        </a:p>
        <a:p>
          <a:pPr marL="114300" lvl="2" indent="-57150" algn="l" defTabSz="355600">
            <a:lnSpc>
              <a:spcPct val="90000"/>
            </a:lnSpc>
            <a:spcBef>
              <a:spcPct val="0"/>
            </a:spcBef>
            <a:spcAft>
              <a:spcPct val="15000"/>
            </a:spcAft>
            <a:buChar char="•"/>
          </a:pPr>
          <a:r>
            <a:rPr lang="en-CA" sz="800" kern="1200" dirty="0"/>
            <a:t>Senior Buildings</a:t>
          </a:r>
        </a:p>
        <a:p>
          <a:pPr marL="57150" lvl="1" indent="-57150" algn="l" defTabSz="355600">
            <a:lnSpc>
              <a:spcPct val="90000"/>
            </a:lnSpc>
            <a:spcBef>
              <a:spcPct val="0"/>
            </a:spcBef>
            <a:spcAft>
              <a:spcPct val="15000"/>
            </a:spcAft>
            <a:buChar char="•"/>
          </a:pPr>
          <a:r>
            <a:rPr lang="en-CA" sz="800" kern="1200" dirty="0"/>
            <a:t>Home Inspections</a:t>
          </a:r>
        </a:p>
        <a:p>
          <a:pPr marL="57150" lvl="1" indent="-57150" algn="l" defTabSz="355600">
            <a:lnSpc>
              <a:spcPct val="90000"/>
            </a:lnSpc>
            <a:spcBef>
              <a:spcPct val="0"/>
            </a:spcBef>
            <a:spcAft>
              <a:spcPct val="15000"/>
            </a:spcAft>
            <a:buChar char="•"/>
          </a:pPr>
          <a:r>
            <a:rPr lang="en-CA" sz="800" kern="1200" dirty="0"/>
            <a:t>Food Drives</a:t>
          </a:r>
        </a:p>
        <a:p>
          <a:pPr marL="57150" lvl="1" indent="-57150" algn="l" defTabSz="355600">
            <a:lnSpc>
              <a:spcPct val="90000"/>
            </a:lnSpc>
            <a:spcBef>
              <a:spcPct val="0"/>
            </a:spcBef>
            <a:spcAft>
              <a:spcPct val="15000"/>
            </a:spcAft>
            <a:buChar char="•"/>
          </a:pPr>
          <a:r>
            <a:rPr lang="en-CA" sz="800" kern="1200" dirty="0"/>
            <a:t>Boot Drives</a:t>
          </a:r>
        </a:p>
        <a:p>
          <a:pPr marL="57150" lvl="1" indent="-57150" algn="l" defTabSz="355600">
            <a:lnSpc>
              <a:spcPct val="90000"/>
            </a:lnSpc>
            <a:spcBef>
              <a:spcPct val="0"/>
            </a:spcBef>
            <a:spcAft>
              <a:spcPct val="15000"/>
            </a:spcAft>
            <a:buChar char="•"/>
          </a:pPr>
          <a:r>
            <a:rPr lang="en-CA" sz="800" kern="1200" dirty="0"/>
            <a:t>Fireworks</a:t>
          </a:r>
        </a:p>
      </dsp:txBody>
      <dsp:txXfrm>
        <a:off x="4339451" y="559729"/>
        <a:ext cx="1775362" cy="1341132"/>
      </dsp:txXfrm>
    </dsp:sp>
    <dsp:sp modelId="{8EA2BD96-1870-40D2-B896-05169046E5DF}">
      <dsp:nvSpPr>
        <dsp:cNvPr id="0" name=""/>
        <dsp:cNvSpPr/>
      </dsp:nvSpPr>
      <dsp:spPr>
        <a:xfrm>
          <a:off x="4307273" y="1900862"/>
          <a:ext cx="1839718" cy="59052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CA" sz="1500" kern="1200" dirty="0"/>
            <a:t>Community Events</a:t>
          </a:r>
        </a:p>
      </dsp:txBody>
      <dsp:txXfrm>
        <a:off x="4307273" y="1900862"/>
        <a:ext cx="1295576" cy="590523"/>
      </dsp:txXfrm>
    </dsp:sp>
    <dsp:sp modelId="{FA345C4D-5926-49E4-B15C-C6BEA759AB23}">
      <dsp:nvSpPr>
        <dsp:cNvPr id="0" name=""/>
        <dsp:cNvSpPr/>
      </dsp:nvSpPr>
      <dsp:spPr>
        <a:xfrm>
          <a:off x="5654892" y="1994661"/>
          <a:ext cx="643901" cy="6439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67940C3-EB5D-49CD-BE74-F18606CB3948}">
      <dsp:nvSpPr>
        <dsp:cNvPr id="0" name=""/>
        <dsp:cNvSpPr/>
      </dsp:nvSpPr>
      <dsp:spPr>
        <a:xfrm>
          <a:off x="6458316" y="527551"/>
          <a:ext cx="1839718" cy="137331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a:lnSpc>
              <a:spcPct val="90000"/>
            </a:lnSpc>
            <a:spcBef>
              <a:spcPct val="0"/>
            </a:spcBef>
            <a:spcAft>
              <a:spcPct val="15000"/>
            </a:spcAft>
            <a:buChar char="•"/>
          </a:pPr>
          <a:r>
            <a:rPr lang="en-CA" sz="800" kern="1200" dirty="0"/>
            <a:t>Large Geographical Footprint</a:t>
          </a:r>
        </a:p>
        <a:p>
          <a:pPr marL="57150" lvl="1" indent="-57150" algn="l" defTabSz="355600">
            <a:lnSpc>
              <a:spcPct val="90000"/>
            </a:lnSpc>
            <a:spcBef>
              <a:spcPct val="0"/>
            </a:spcBef>
            <a:spcAft>
              <a:spcPct val="15000"/>
            </a:spcAft>
            <a:buChar char="•"/>
          </a:pPr>
          <a:r>
            <a:rPr lang="en-CA" sz="800" kern="1200" dirty="0"/>
            <a:t>Large Portion in Rural Areas</a:t>
          </a:r>
        </a:p>
        <a:p>
          <a:pPr marL="114300" lvl="2" indent="-57150" algn="l" defTabSz="355600">
            <a:lnSpc>
              <a:spcPct val="90000"/>
            </a:lnSpc>
            <a:spcBef>
              <a:spcPct val="0"/>
            </a:spcBef>
            <a:spcAft>
              <a:spcPct val="15000"/>
            </a:spcAft>
            <a:buChar char="•"/>
          </a:pPr>
          <a:r>
            <a:rPr lang="en-CA" sz="800" kern="1200" dirty="0"/>
            <a:t>No hydrants</a:t>
          </a:r>
        </a:p>
        <a:p>
          <a:pPr marL="114300" lvl="2" indent="-57150" algn="l" defTabSz="355600">
            <a:lnSpc>
              <a:spcPct val="90000"/>
            </a:lnSpc>
            <a:spcBef>
              <a:spcPct val="0"/>
            </a:spcBef>
            <a:spcAft>
              <a:spcPct val="15000"/>
            </a:spcAft>
            <a:buChar char="•"/>
          </a:pPr>
          <a:r>
            <a:rPr lang="en-CA" sz="800" kern="1200" dirty="0"/>
            <a:t>Water shuttling</a:t>
          </a:r>
        </a:p>
        <a:p>
          <a:pPr marL="57150" lvl="1" indent="-57150" algn="l" defTabSz="355600">
            <a:lnSpc>
              <a:spcPct val="90000"/>
            </a:lnSpc>
            <a:spcBef>
              <a:spcPct val="0"/>
            </a:spcBef>
            <a:spcAft>
              <a:spcPct val="15000"/>
            </a:spcAft>
            <a:buChar char="•"/>
          </a:pPr>
          <a:r>
            <a:rPr lang="en-CA" sz="800" kern="1200" dirty="0"/>
            <a:t>Extreme Weather Conditions</a:t>
          </a:r>
        </a:p>
        <a:p>
          <a:pPr marL="57150" lvl="1" indent="-57150" algn="l" defTabSz="355600">
            <a:lnSpc>
              <a:spcPct val="90000"/>
            </a:lnSpc>
            <a:spcBef>
              <a:spcPct val="0"/>
            </a:spcBef>
            <a:spcAft>
              <a:spcPct val="15000"/>
            </a:spcAft>
            <a:buChar char="•"/>
          </a:pPr>
          <a:r>
            <a:rPr lang="en-CA" sz="800" kern="1200" dirty="0"/>
            <a:t>Recruitment &amp; Retention</a:t>
          </a:r>
        </a:p>
        <a:p>
          <a:pPr marL="57150" lvl="1" indent="-57150" algn="l" defTabSz="355600">
            <a:lnSpc>
              <a:spcPct val="90000"/>
            </a:lnSpc>
            <a:spcBef>
              <a:spcPct val="0"/>
            </a:spcBef>
            <a:spcAft>
              <a:spcPct val="15000"/>
            </a:spcAft>
            <a:buChar char="•"/>
          </a:pPr>
          <a:r>
            <a:rPr lang="en-CA" sz="800" kern="1200" dirty="0"/>
            <a:t>Training</a:t>
          </a:r>
        </a:p>
        <a:p>
          <a:pPr marL="57150" lvl="1" indent="-57150" algn="l" defTabSz="355600">
            <a:lnSpc>
              <a:spcPct val="90000"/>
            </a:lnSpc>
            <a:spcBef>
              <a:spcPct val="0"/>
            </a:spcBef>
            <a:spcAft>
              <a:spcPct val="15000"/>
            </a:spcAft>
            <a:buChar char="•"/>
          </a:pPr>
          <a:r>
            <a:rPr lang="en-CA" sz="800" kern="1200" dirty="0"/>
            <a:t>Compliance to Regulations</a:t>
          </a:r>
        </a:p>
        <a:p>
          <a:pPr marL="57150" lvl="1" indent="-57150" algn="l" defTabSz="355600">
            <a:lnSpc>
              <a:spcPct val="90000"/>
            </a:lnSpc>
            <a:spcBef>
              <a:spcPct val="0"/>
            </a:spcBef>
            <a:spcAft>
              <a:spcPct val="15000"/>
            </a:spcAft>
            <a:buChar char="•"/>
          </a:pPr>
          <a:r>
            <a:rPr lang="en-CA" sz="800" kern="1200" dirty="0"/>
            <a:t>One Pumper Truck Out of Commission</a:t>
          </a:r>
        </a:p>
        <a:p>
          <a:pPr marL="57150" lvl="1" indent="-57150" algn="l" defTabSz="355600">
            <a:lnSpc>
              <a:spcPct val="90000"/>
            </a:lnSpc>
            <a:spcBef>
              <a:spcPct val="0"/>
            </a:spcBef>
            <a:spcAft>
              <a:spcPct val="15000"/>
            </a:spcAft>
            <a:buChar char="•"/>
          </a:pPr>
          <a:r>
            <a:rPr lang="en-CA" sz="800" kern="1200" dirty="0"/>
            <a:t>PTSD</a:t>
          </a:r>
        </a:p>
      </dsp:txBody>
      <dsp:txXfrm>
        <a:off x="6490494" y="559729"/>
        <a:ext cx="1775362" cy="1341132"/>
      </dsp:txXfrm>
    </dsp:sp>
    <dsp:sp modelId="{7D3A819E-73F7-4611-8BDC-0BBA9EDEEB83}">
      <dsp:nvSpPr>
        <dsp:cNvPr id="0" name=""/>
        <dsp:cNvSpPr/>
      </dsp:nvSpPr>
      <dsp:spPr>
        <a:xfrm>
          <a:off x="6458316" y="1900862"/>
          <a:ext cx="1839718" cy="59052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n-CA" sz="1500" kern="1200" dirty="0"/>
            <a:t>Challenges</a:t>
          </a:r>
        </a:p>
      </dsp:txBody>
      <dsp:txXfrm>
        <a:off x="6458316" y="1900862"/>
        <a:ext cx="1295576" cy="590523"/>
      </dsp:txXfrm>
    </dsp:sp>
    <dsp:sp modelId="{8B5D9AA3-62BC-4AC3-9871-A89D65928EDC}">
      <dsp:nvSpPr>
        <dsp:cNvPr id="0" name=""/>
        <dsp:cNvSpPr/>
      </dsp:nvSpPr>
      <dsp:spPr>
        <a:xfrm>
          <a:off x="7805935" y="1994661"/>
          <a:ext cx="643901" cy="6439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61AB8-18FF-4504-8B74-6FA09C10E0CA}">
      <dsp:nvSpPr>
        <dsp:cNvPr id="0" name=""/>
        <dsp:cNvSpPr/>
      </dsp:nvSpPr>
      <dsp:spPr>
        <a:xfrm>
          <a:off x="4952" y="668167"/>
          <a:ext cx="2139162" cy="159683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CA" sz="900" kern="1200" dirty="0"/>
            <a:t>Council &amp; Committees Agendas, Minutes &amp; Records</a:t>
          </a:r>
        </a:p>
        <a:p>
          <a:pPr marL="57150" lvl="1" indent="-57150" algn="l" defTabSz="400050">
            <a:lnSpc>
              <a:spcPct val="90000"/>
            </a:lnSpc>
            <a:spcBef>
              <a:spcPct val="0"/>
            </a:spcBef>
            <a:spcAft>
              <a:spcPct val="15000"/>
            </a:spcAft>
            <a:buChar char="•"/>
          </a:pPr>
          <a:r>
            <a:rPr lang="en-CA" sz="900" kern="1200" dirty="0"/>
            <a:t>Records Retention</a:t>
          </a:r>
        </a:p>
        <a:p>
          <a:pPr marL="57150" lvl="1" indent="-57150" algn="l" defTabSz="400050">
            <a:lnSpc>
              <a:spcPct val="90000"/>
            </a:lnSpc>
            <a:spcBef>
              <a:spcPct val="0"/>
            </a:spcBef>
            <a:spcAft>
              <a:spcPct val="15000"/>
            </a:spcAft>
            <a:buChar char="•"/>
          </a:pPr>
          <a:r>
            <a:rPr lang="en-CA" sz="900" kern="1200" dirty="0"/>
            <a:t>Freedom of Information Requests (FOI)</a:t>
          </a:r>
        </a:p>
        <a:p>
          <a:pPr marL="57150" lvl="1" indent="-57150" algn="l" defTabSz="400050">
            <a:lnSpc>
              <a:spcPct val="90000"/>
            </a:lnSpc>
            <a:spcBef>
              <a:spcPct val="0"/>
            </a:spcBef>
            <a:spcAft>
              <a:spcPct val="15000"/>
            </a:spcAft>
            <a:buChar char="•"/>
          </a:pPr>
          <a:r>
            <a:rPr lang="en-CA" sz="900" kern="1200" dirty="0"/>
            <a:t>Municipal Elections</a:t>
          </a:r>
        </a:p>
        <a:p>
          <a:pPr marL="57150" lvl="1" indent="-57150" algn="l" defTabSz="400050">
            <a:lnSpc>
              <a:spcPct val="90000"/>
            </a:lnSpc>
            <a:spcBef>
              <a:spcPct val="0"/>
            </a:spcBef>
            <a:spcAft>
              <a:spcPct val="15000"/>
            </a:spcAft>
            <a:buChar char="•"/>
          </a:pPr>
          <a:r>
            <a:rPr lang="en-CA" sz="900" kern="1200" dirty="0"/>
            <a:t>Legislative Reporting</a:t>
          </a:r>
        </a:p>
        <a:p>
          <a:pPr marL="57150" lvl="1" indent="-57150" algn="l" defTabSz="400050">
            <a:lnSpc>
              <a:spcPct val="90000"/>
            </a:lnSpc>
            <a:spcBef>
              <a:spcPct val="0"/>
            </a:spcBef>
            <a:spcAft>
              <a:spcPct val="15000"/>
            </a:spcAft>
            <a:buChar char="•"/>
          </a:pPr>
          <a:r>
            <a:rPr lang="en-CA" sz="900" kern="1200" dirty="0"/>
            <a:t>Licensing</a:t>
          </a:r>
        </a:p>
        <a:p>
          <a:pPr marL="57150" lvl="1" indent="-57150" algn="l" defTabSz="400050">
            <a:lnSpc>
              <a:spcPct val="90000"/>
            </a:lnSpc>
            <a:spcBef>
              <a:spcPct val="0"/>
            </a:spcBef>
            <a:spcAft>
              <a:spcPct val="15000"/>
            </a:spcAft>
            <a:buChar char="•"/>
          </a:pPr>
          <a:r>
            <a:rPr lang="en-CA" sz="900" kern="1200" dirty="0"/>
            <a:t>Cemeteries</a:t>
          </a:r>
        </a:p>
      </dsp:txBody>
      <dsp:txXfrm>
        <a:off x="42368" y="705583"/>
        <a:ext cx="2064330" cy="1559423"/>
      </dsp:txXfrm>
    </dsp:sp>
    <dsp:sp modelId="{9A2C84F3-878D-427D-A074-D392F21FF4CF}">
      <dsp:nvSpPr>
        <dsp:cNvPr id="0" name=""/>
        <dsp:cNvSpPr/>
      </dsp:nvSpPr>
      <dsp:spPr>
        <a:xfrm>
          <a:off x="4952" y="2265007"/>
          <a:ext cx="2139162" cy="68664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CA" sz="1800" kern="1200"/>
            <a:t>Clerk	</a:t>
          </a:r>
        </a:p>
      </dsp:txBody>
      <dsp:txXfrm>
        <a:off x="4952" y="2265007"/>
        <a:ext cx="1506452" cy="686641"/>
      </dsp:txXfrm>
    </dsp:sp>
    <dsp:sp modelId="{9920EB79-4E7B-45D2-B37B-0368935C6341}">
      <dsp:nvSpPr>
        <dsp:cNvPr id="0" name=""/>
        <dsp:cNvSpPr/>
      </dsp:nvSpPr>
      <dsp:spPr>
        <a:xfrm>
          <a:off x="1571918" y="2374074"/>
          <a:ext cx="748706" cy="7487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CE35A4F-AC62-4010-91F2-1770159C3FD4}">
      <dsp:nvSpPr>
        <dsp:cNvPr id="0" name=""/>
        <dsp:cNvSpPr/>
      </dsp:nvSpPr>
      <dsp:spPr>
        <a:xfrm>
          <a:off x="2506113" y="668167"/>
          <a:ext cx="2139162" cy="159683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CA" sz="900" kern="1200" dirty="0"/>
            <a:t>Operating and Capital Budget</a:t>
          </a:r>
        </a:p>
        <a:p>
          <a:pPr marL="57150" lvl="1" indent="-57150" algn="l" defTabSz="400050">
            <a:lnSpc>
              <a:spcPct val="90000"/>
            </a:lnSpc>
            <a:spcBef>
              <a:spcPct val="0"/>
            </a:spcBef>
            <a:spcAft>
              <a:spcPct val="15000"/>
            </a:spcAft>
            <a:buChar char="•"/>
          </a:pPr>
          <a:r>
            <a:rPr lang="en-CA" sz="900" kern="1200" dirty="0"/>
            <a:t>Financial Reporting</a:t>
          </a:r>
        </a:p>
        <a:p>
          <a:pPr marL="57150" lvl="1" indent="-57150" algn="l" defTabSz="400050">
            <a:lnSpc>
              <a:spcPct val="90000"/>
            </a:lnSpc>
            <a:spcBef>
              <a:spcPct val="0"/>
            </a:spcBef>
            <a:spcAft>
              <a:spcPct val="15000"/>
            </a:spcAft>
            <a:buChar char="•"/>
          </a:pPr>
          <a:r>
            <a:rPr lang="en-CA" sz="900" kern="1200" dirty="0"/>
            <a:t>Taxation &amp; Tax Registration</a:t>
          </a:r>
        </a:p>
        <a:p>
          <a:pPr marL="57150" lvl="1" indent="-57150" algn="l" defTabSz="400050">
            <a:lnSpc>
              <a:spcPct val="90000"/>
            </a:lnSpc>
            <a:spcBef>
              <a:spcPct val="0"/>
            </a:spcBef>
            <a:spcAft>
              <a:spcPct val="15000"/>
            </a:spcAft>
            <a:buChar char="•"/>
          </a:pPr>
          <a:r>
            <a:rPr lang="en-CA" sz="900" kern="1200" dirty="0"/>
            <a:t>Audit</a:t>
          </a:r>
        </a:p>
        <a:p>
          <a:pPr marL="57150" lvl="1" indent="-57150" algn="l" defTabSz="400050">
            <a:lnSpc>
              <a:spcPct val="90000"/>
            </a:lnSpc>
            <a:spcBef>
              <a:spcPct val="0"/>
            </a:spcBef>
            <a:spcAft>
              <a:spcPct val="15000"/>
            </a:spcAft>
            <a:buChar char="•"/>
          </a:pPr>
          <a:r>
            <a:rPr lang="en-CA" sz="900" kern="1200" dirty="0"/>
            <a:t>Asset Management</a:t>
          </a:r>
        </a:p>
        <a:p>
          <a:pPr marL="57150" lvl="1" indent="-57150" algn="l" defTabSz="400050">
            <a:lnSpc>
              <a:spcPct val="90000"/>
            </a:lnSpc>
            <a:spcBef>
              <a:spcPct val="0"/>
            </a:spcBef>
            <a:spcAft>
              <a:spcPct val="15000"/>
            </a:spcAft>
            <a:buChar char="•"/>
          </a:pPr>
          <a:r>
            <a:rPr lang="en-CA" sz="900" kern="1200" dirty="0"/>
            <a:t>Utility Billing</a:t>
          </a:r>
        </a:p>
        <a:p>
          <a:pPr marL="57150" lvl="1" indent="-57150" algn="l" defTabSz="400050">
            <a:lnSpc>
              <a:spcPct val="90000"/>
            </a:lnSpc>
            <a:spcBef>
              <a:spcPct val="0"/>
            </a:spcBef>
            <a:spcAft>
              <a:spcPct val="15000"/>
            </a:spcAft>
            <a:buChar char="•"/>
          </a:pPr>
          <a:r>
            <a:rPr lang="en-CA" sz="900" kern="1200" dirty="0"/>
            <a:t>User Fee Management</a:t>
          </a:r>
        </a:p>
        <a:p>
          <a:pPr marL="57150" lvl="1" indent="-57150" algn="l" defTabSz="400050">
            <a:lnSpc>
              <a:spcPct val="90000"/>
            </a:lnSpc>
            <a:spcBef>
              <a:spcPct val="0"/>
            </a:spcBef>
            <a:spcAft>
              <a:spcPct val="15000"/>
            </a:spcAft>
            <a:buChar char="•"/>
          </a:pPr>
          <a:r>
            <a:rPr lang="en-CA" sz="900" kern="1200" dirty="0"/>
            <a:t>Payroll &amp; Benefits</a:t>
          </a:r>
        </a:p>
        <a:p>
          <a:pPr marL="57150" lvl="1" indent="-57150" algn="l" defTabSz="400050">
            <a:lnSpc>
              <a:spcPct val="90000"/>
            </a:lnSpc>
            <a:spcBef>
              <a:spcPct val="0"/>
            </a:spcBef>
            <a:spcAft>
              <a:spcPct val="15000"/>
            </a:spcAft>
            <a:buChar char="•"/>
          </a:pPr>
          <a:r>
            <a:rPr lang="en-CA" sz="900" kern="1200" dirty="0"/>
            <a:t>Account Payable</a:t>
          </a:r>
        </a:p>
        <a:p>
          <a:pPr marL="57150" lvl="1" indent="-57150" algn="l" defTabSz="400050">
            <a:lnSpc>
              <a:spcPct val="90000"/>
            </a:lnSpc>
            <a:spcBef>
              <a:spcPct val="0"/>
            </a:spcBef>
            <a:spcAft>
              <a:spcPct val="15000"/>
            </a:spcAft>
            <a:buChar char="•"/>
          </a:pPr>
          <a:r>
            <a:rPr lang="en-CA" sz="900" kern="1200" dirty="0"/>
            <a:t>Purchasing</a:t>
          </a:r>
        </a:p>
        <a:p>
          <a:pPr marL="57150" lvl="1" indent="-57150" algn="l" defTabSz="400050">
            <a:lnSpc>
              <a:spcPct val="90000"/>
            </a:lnSpc>
            <a:spcBef>
              <a:spcPct val="0"/>
            </a:spcBef>
            <a:spcAft>
              <a:spcPct val="15000"/>
            </a:spcAft>
            <a:buChar char="•"/>
          </a:pPr>
          <a:r>
            <a:rPr lang="en-CA" sz="900" kern="1200" dirty="0"/>
            <a:t>Investments</a:t>
          </a:r>
        </a:p>
        <a:p>
          <a:pPr marL="57150" lvl="1" indent="-57150" algn="l" defTabSz="444500">
            <a:lnSpc>
              <a:spcPct val="90000"/>
            </a:lnSpc>
            <a:spcBef>
              <a:spcPct val="0"/>
            </a:spcBef>
            <a:spcAft>
              <a:spcPct val="15000"/>
            </a:spcAft>
            <a:buChar char="•"/>
          </a:pPr>
          <a:r>
            <a:rPr lang="en-CA" sz="1000" kern="1200" dirty="0"/>
            <a:t>Investments</a:t>
          </a:r>
        </a:p>
        <a:p>
          <a:pPr marL="57150" lvl="1" indent="-57150" algn="l" defTabSz="222250">
            <a:lnSpc>
              <a:spcPct val="90000"/>
            </a:lnSpc>
            <a:spcBef>
              <a:spcPct val="0"/>
            </a:spcBef>
            <a:spcAft>
              <a:spcPct val="15000"/>
            </a:spcAft>
            <a:buChar char="•"/>
          </a:pPr>
          <a:endParaRPr lang="en-CA" sz="500" kern="1200" dirty="0"/>
        </a:p>
        <a:p>
          <a:pPr marL="57150" lvl="1" indent="-57150" algn="l" defTabSz="222250">
            <a:lnSpc>
              <a:spcPct val="90000"/>
            </a:lnSpc>
            <a:spcBef>
              <a:spcPct val="0"/>
            </a:spcBef>
            <a:spcAft>
              <a:spcPct val="15000"/>
            </a:spcAft>
            <a:buChar char="•"/>
          </a:pPr>
          <a:endParaRPr lang="en-CA" sz="500" kern="1200" dirty="0"/>
        </a:p>
        <a:p>
          <a:pPr marL="57150" lvl="1" indent="-57150" algn="l" defTabSz="222250">
            <a:lnSpc>
              <a:spcPct val="90000"/>
            </a:lnSpc>
            <a:spcBef>
              <a:spcPct val="0"/>
            </a:spcBef>
            <a:spcAft>
              <a:spcPct val="15000"/>
            </a:spcAft>
            <a:buChar char="•"/>
          </a:pPr>
          <a:endParaRPr lang="en-CA" sz="500" kern="1200" dirty="0"/>
        </a:p>
      </dsp:txBody>
      <dsp:txXfrm>
        <a:off x="2543529" y="705583"/>
        <a:ext cx="2064330" cy="1559423"/>
      </dsp:txXfrm>
    </dsp:sp>
    <dsp:sp modelId="{C8B78BCA-2167-43FB-8439-DE19694602E4}">
      <dsp:nvSpPr>
        <dsp:cNvPr id="0" name=""/>
        <dsp:cNvSpPr/>
      </dsp:nvSpPr>
      <dsp:spPr>
        <a:xfrm>
          <a:off x="2506113" y="2265007"/>
          <a:ext cx="2139162" cy="68664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CA" sz="1800" kern="1200" dirty="0"/>
            <a:t>Treasury</a:t>
          </a:r>
        </a:p>
      </dsp:txBody>
      <dsp:txXfrm>
        <a:off x="2506113" y="2265007"/>
        <a:ext cx="1506452" cy="686641"/>
      </dsp:txXfrm>
    </dsp:sp>
    <dsp:sp modelId="{1A3DBE1D-DF2F-4267-8BA9-A167981B87D0}">
      <dsp:nvSpPr>
        <dsp:cNvPr id="0" name=""/>
        <dsp:cNvSpPr/>
      </dsp:nvSpPr>
      <dsp:spPr>
        <a:xfrm>
          <a:off x="4073079" y="2374074"/>
          <a:ext cx="748706" cy="7487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85B5EB-BE4B-4FE8-9C90-D661975F9CC4}">
      <dsp:nvSpPr>
        <dsp:cNvPr id="0" name=""/>
        <dsp:cNvSpPr/>
      </dsp:nvSpPr>
      <dsp:spPr>
        <a:xfrm>
          <a:off x="5007274" y="668167"/>
          <a:ext cx="2139162" cy="159683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CA" sz="900" kern="1200" dirty="0"/>
            <a:t>Building Services</a:t>
          </a:r>
        </a:p>
        <a:p>
          <a:pPr marL="57150" lvl="1" indent="-57150" algn="l" defTabSz="400050">
            <a:lnSpc>
              <a:spcPct val="90000"/>
            </a:lnSpc>
            <a:spcBef>
              <a:spcPct val="0"/>
            </a:spcBef>
            <a:spcAft>
              <a:spcPct val="15000"/>
            </a:spcAft>
            <a:buChar char="•"/>
          </a:pPr>
          <a:r>
            <a:rPr lang="en-CA" sz="900" kern="1200" dirty="0"/>
            <a:t>Museum</a:t>
          </a:r>
        </a:p>
        <a:p>
          <a:pPr marL="57150" lvl="1" indent="-57150" algn="l" defTabSz="400050">
            <a:lnSpc>
              <a:spcPct val="90000"/>
            </a:lnSpc>
            <a:spcBef>
              <a:spcPct val="0"/>
            </a:spcBef>
            <a:spcAft>
              <a:spcPct val="15000"/>
            </a:spcAft>
            <a:buChar char="•"/>
          </a:pPr>
          <a:r>
            <a:rPr lang="en-CA" sz="900" kern="1200" dirty="0"/>
            <a:t>Crossing Guards</a:t>
          </a:r>
        </a:p>
      </dsp:txBody>
      <dsp:txXfrm>
        <a:off x="5044690" y="705583"/>
        <a:ext cx="2064330" cy="1559423"/>
      </dsp:txXfrm>
    </dsp:sp>
    <dsp:sp modelId="{2227C38A-F3FF-4D96-BB04-0904B316C2DB}">
      <dsp:nvSpPr>
        <dsp:cNvPr id="0" name=""/>
        <dsp:cNvSpPr/>
      </dsp:nvSpPr>
      <dsp:spPr>
        <a:xfrm>
          <a:off x="5007274" y="2265007"/>
          <a:ext cx="2139162" cy="68664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CA" sz="1800" kern="1200" dirty="0"/>
            <a:t>Administration</a:t>
          </a:r>
        </a:p>
      </dsp:txBody>
      <dsp:txXfrm>
        <a:off x="5007274" y="2265007"/>
        <a:ext cx="1506452" cy="686641"/>
      </dsp:txXfrm>
    </dsp:sp>
    <dsp:sp modelId="{0EAB2690-8BD5-40FF-9986-D47FC985A0A9}">
      <dsp:nvSpPr>
        <dsp:cNvPr id="0" name=""/>
        <dsp:cNvSpPr/>
      </dsp:nvSpPr>
      <dsp:spPr>
        <a:xfrm>
          <a:off x="6574240" y="2374074"/>
          <a:ext cx="748706" cy="7487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D7C80-0667-4644-BBB6-2BECC69D0907}">
      <dsp:nvSpPr>
        <dsp:cNvPr id="0" name=""/>
        <dsp:cNvSpPr/>
      </dsp:nvSpPr>
      <dsp:spPr>
        <a:xfrm rot="5400000">
          <a:off x="4169060" y="-1155898"/>
          <a:ext cx="2068258" cy="48971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CA" sz="1300" kern="1200"/>
            <a:t>Adjust operating revenues to operating expenses (o/s since 2019)</a:t>
          </a:r>
        </a:p>
        <a:p>
          <a:pPr marL="114300" lvl="1" indent="-114300" algn="l" defTabSz="577850">
            <a:lnSpc>
              <a:spcPct val="90000"/>
            </a:lnSpc>
            <a:spcBef>
              <a:spcPct val="0"/>
            </a:spcBef>
            <a:spcAft>
              <a:spcPct val="15000"/>
            </a:spcAft>
            <a:buChar char="•"/>
          </a:pPr>
          <a:r>
            <a:rPr lang="en-CA" sz="1300" kern="1200"/>
            <a:t>Rebuild Reserves to support 5 year capital plans</a:t>
          </a:r>
        </a:p>
        <a:p>
          <a:pPr marL="114300" lvl="1" indent="-114300" algn="l" defTabSz="577850">
            <a:lnSpc>
              <a:spcPct val="90000"/>
            </a:lnSpc>
            <a:spcBef>
              <a:spcPct val="0"/>
            </a:spcBef>
            <a:spcAft>
              <a:spcPct val="15000"/>
            </a:spcAft>
            <a:buChar char="•"/>
          </a:pPr>
          <a:r>
            <a:rPr lang="en-CA" sz="1300" kern="1200"/>
            <a:t>Adopt and follow Asset Management Plan as per O.Reg 588/17</a:t>
          </a:r>
        </a:p>
        <a:p>
          <a:pPr marL="114300" lvl="1" indent="-114300" algn="l" defTabSz="577850">
            <a:lnSpc>
              <a:spcPct val="90000"/>
            </a:lnSpc>
            <a:spcBef>
              <a:spcPct val="0"/>
            </a:spcBef>
            <a:spcAft>
              <a:spcPct val="15000"/>
            </a:spcAft>
            <a:buChar char="•"/>
          </a:pPr>
          <a:r>
            <a:rPr lang="en-CA" sz="1300" kern="1200"/>
            <a:t>Decide the future of the Thelma Miles Museum</a:t>
          </a:r>
        </a:p>
        <a:p>
          <a:pPr marL="114300" lvl="1" indent="-114300" algn="l" defTabSz="577850">
            <a:lnSpc>
              <a:spcPct val="90000"/>
            </a:lnSpc>
            <a:spcBef>
              <a:spcPct val="0"/>
            </a:spcBef>
            <a:spcAft>
              <a:spcPct val="15000"/>
            </a:spcAft>
            <a:buChar char="•"/>
          </a:pPr>
          <a:r>
            <a:rPr lang="en-CA" sz="1300" kern="1200"/>
            <a:t>Decide the future of the Old Municipal Building</a:t>
          </a:r>
        </a:p>
        <a:p>
          <a:pPr marL="114300" lvl="1" indent="-114300" algn="l" defTabSz="577850">
            <a:lnSpc>
              <a:spcPct val="90000"/>
            </a:lnSpc>
            <a:spcBef>
              <a:spcPct val="0"/>
            </a:spcBef>
            <a:spcAft>
              <a:spcPct val="15000"/>
            </a:spcAft>
            <a:buChar char="•"/>
          </a:pPr>
          <a:r>
            <a:rPr lang="en-CA" sz="1300" kern="1200"/>
            <a:t>Adopt new procurement by-law</a:t>
          </a:r>
        </a:p>
        <a:p>
          <a:pPr marL="114300" lvl="1" indent="-114300" algn="l" defTabSz="577850">
            <a:lnSpc>
              <a:spcPct val="90000"/>
            </a:lnSpc>
            <a:spcBef>
              <a:spcPct val="0"/>
            </a:spcBef>
            <a:spcAft>
              <a:spcPct val="15000"/>
            </a:spcAft>
            <a:buChar char="•"/>
          </a:pPr>
          <a:r>
            <a:rPr lang="en-CA" sz="1300" kern="1200" dirty="0"/>
            <a:t>Adopt new procedural by-law</a:t>
          </a:r>
        </a:p>
        <a:p>
          <a:pPr marL="114300" lvl="1" indent="-114300" algn="l" defTabSz="577850">
            <a:lnSpc>
              <a:spcPct val="90000"/>
            </a:lnSpc>
            <a:spcBef>
              <a:spcPct val="0"/>
            </a:spcBef>
            <a:spcAft>
              <a:spcPct val="15000"/>
            </a:spcAft>
            <a:buChar char="•"/>
          </a:pPr>
          <a:r>
            <a:rPr lang="en-US" sz="1300" kern="1200" dirty="0"/>
            <a:t>Records Management</a:t>
          </a:r>
          <a:endParaRPr lang="en-CA" sz="1300" kern="1200" dirty="0"/>
        </a:p>
        <a:p>
          <a:pPr marL="114300" lvl="1" indent="-114300" algn="l" defTabSz="577850">
            <a:lnSpc>
              <a:spcPct val="90000"/>
            </a:lnSpc>
            <a:spcBef>
              <a:spcPct val="0"/>
            </a:spcBef>
            <a:spcAft>
              <a:spcPct val="15000"/>
            </a:spcAft>
            <a:buChar char="•"/>
          </a:pPr>
          <a:endParaRPr lang="en-CA" sz="1300" kern="1200" dirty="0"/>
        </a:p>
      </dsp:txBody>
      <dsp:txXfrm rot="-5400000">
        <a:off x="2754629" y="359497"/>
        <a:ext cx="4796156" cy="1866330"/>
      </dsp:txXfrm>
    </dsp:sp>
    <dsp:sp modelId="{9614F9DF-F059-460D-8424-560EE2C57634}">
      <dsp:nvSpPr>
        <dsp:cNvPr id="0" name=""/>
        <dsp:cNvSpPr/>
      </dsp:nvSpPr>
      <dsp:spPr>
        <a:xfrm>
          <a:off x="0" y="0"/>
          <a:ext cx="2754630" cy="25853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CA" sz="3500" kern="1200"/>
            <a:t>Outstanding Issues</a:t>
          </a:r>
        </a:p>
      </dsp:txBody>
      <dsp:txXfrm>
        <a:off x="126205" y="126205"/>
        <a:ext cx="2502220" cy="23329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3F4D0-1D40-4684-A637-6D68A683E7FB}">
      <dsp:nvSpPr>
        <dsp:cNvPr id="0" name=""/>
        <dsp:cNvSpPr/>
      </dsp:nvSpPr>
      <dsp:spPr>
        <a:xfrm>
          <a:off x="0" y="56151"/>
          <a:ext cx="6187217" cy="5148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The Master Plan is structured in two distinct ways:</a:t>
          </a:r>
        </a:p>
      </dsp:txBody>
      <dsp:txXfrm>
        <a:off x="25130" y="81281"/>
        <a:ext cx="6136957" cy="464540"/>
      </dsp:txXfrm>
    </dsp:sp>
    <dsp:sp modelId="{76E79718-4986-4D56-BCE2-8C1F1CE0B300}">
      <dsp:nvSpPr>
        <dsp:cNvPr id="0" name=""/>
        <dsp:cNvSpPr/>
      </dsp:nvSpPr>
      <dsp:spPr>
        <a:xfrm>
          <a:off x="0" y="570951"/>
          <a:ext cx="6187217" cy="1958220"/>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644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kern="1200" dirty="0"/>
            <a:t>Ongoing Council Actions </a:t>
          </a:r>
        </a:p>
        <a:p>
          <a:pPr marL="171450" lvl="1" indent="-171450" algn="l" defTabSz="755650">
            <a:lnSpc>
              <a:spcPct val="90000"/>
            </a:lnSpc>
            <a:spcBef>
              <a:spcPct val="0"/>
            </a:spcBef>
            <a:spcAft>
              <a:spcPct val="20000"/>
            </a:spcAft>
            <a:buChar char="•"/>
          </a:pPr>
          <a:r>
            <a:rPr lang="en-CA" sz="1700" kern="1200" dirty="0"/>
            <a:t>Thematic Key Directions</a:t>
          </a:r>
        </a:p>
        <a:p>
          <a:pPr marL="342900" lvl="2" indent="-171450" algn="l" defTabSz="755650">
            <a:lnSpc>
              <a:spcPct val="90000"/>
            </a:lnSpc>
            <a:spcBef>
              <a:spcPct val="0"/>
            </a:spcBef>
            <a:spcAft>
              <a:spcPct val="20000"/>
            </a:spcAft>
            <a:buChar char="•"/>
          </a:pPr>
          <a:r>
            <a:rPr lang="en-CA" sz="1700" kern="1200" dirty="0"/>
            <a:t>Strategic Leadership &amp; Communication</a:t>
          </a:r>
        </a:p>
        <a:p>
          <a:pPr marL="342900" lvl="2" indent="-171450" algn="l" defTabSz="755650">
            <a:lnSpc>
              <a:spcPct val="90000"/>
            </a:lnSpc>
            <a:spcBef>
              <a:spcPct val="0"/>
            </a:spcBef>
            <a:spcAft>
              <a:spcPct val="20000"/>
            </a:spcAft>
            <a:buChar char="•"/>
          </a:pPr>
          <a:r>
            <a:rPr lang="en-CA" sz="1700" kern="1200"/>
            <a:t>Service Enhancement &amp; Continuous Development</a:t>
          </a:r>
        </a:p>
        <a:p>
          <a:pPr marL="342900" lvl="2" indent="-171450" algn="l" defTabSz="755650">
            <a:lnSpc>
              <a:spcPct val="90000"/>
            </a:lnSpc>
            <a:spcBef>
              <a:spcPct val="0"/>
            </a:spcBef>
            <a:spcAft>
              <a:spcPct val="20000"/>
            </a:spcAft>
            <a:buChar char="•"/>
          </a:pPr>
          <a:r>
            <a:rPr lang="en-CA" sz="1700" kern="1200"/>
            <a:t>Employee Engagement Development</a:t>
          </a:r>
        </a:p>
        <a:p>
          <a:pPr marL="342900" lvl="2" indent="-171450" algn="l" defTabSz="755650">
            <a:lnSpc>
              <a:spcPct val="90000"/>
            </a:lnSpc>
            <a:spcBef>
              <a:spcPct val="0"/>
            </a:spcBef>
            <a:spcAft>
              <a:spcPct val="20000"/>
            </a:spcAft>
            <a:buChar char="•"/>
          </a:pPr>
          <a:r>
            <a:rPr lang="en-CA" sz="1700" kern="1200" dirty="0"/>
            <a:t>Renew Key Infrastructure &amp; Services</a:t>
          </a:r>
        </a:p>
        <a:p>
          <a:pPr marL="342900" lvl="2" indent="-171450" algn="l" defTabSz="755650">
            <a:lnSpc>
              <a:spcPct val="90000"/>
            </a:lnSpc>
            <a:spcBef>
              <a:spcPct val="0"/>
            </a:spcBef>
            <a:spcAft>
              <a:spcPct val="20000"/>
            </a:spcAft>
            <a:buChar char="•"/>
          </a:pPr>
          <a:r>
            <a:rPr lang="en-CA" sz="1700" kern="1200" dirty="0"/>
            <a:t>Operational Excellence</a:t>
          </a:r>
        </a:p>
      </dsp:txBody>
      <dsp:txXfrm>
        <a:off x="0" y="570951"/>
        <a:ext cx="6187217" cy="1958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8ECCC-55C2-421D-994C-41375D55983D}">
      <dsp:nvSpPr>
        <dsp:cNvPr id="0" name=""/>
        <dsp:cNvSpPr/>
      </dsp:nvSpPr>
      <dsp:spPr>
        <a:xfrm>
          <a:off x="860" y="871240"/>
          <a:ext cx="1720402" cy="128424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Font typeface="Arial" panose="020B0604020202020204" pitchFamily="34" charset="0"/>
            <a:buChar char="•"/>
          </a:pPr>
          <a:r>
            <a:rPr lang="en-CA" sz="700" kern="1200" dirty="0" err="1"/>
            <a:t>Ipads</a:t>
          </a:r>
          <a:r>
            <a:rPr lang="en-CA" sz="700" kern="1200" dirty="0"/>
            <a:t>			</a:t>
          </a:r>
        </a:p>
        <a:p>
          <a:pPr marL="57150" lvl="1" indent="-57150" algn="l" defTabSz="311150">
            <a:lnSpc>
              <a:spcPct val="90000"/>
            </a:lnSpc>
            <a:spcBef>
              <a:spcPct val="0"/>
            </a:spcBef>
            <a:spcAft>
              <a:spcPct val="15000"/>
            </a:spcAft>
            <a:buChar char="•"/>
          </a:pPr>
          <a:r>
            <a:rPr lang="en-CA" sz="700" kern="1200" dirty="0"/>
            <a:t>Puzzles</a:t>
          </a:r>
        </a:p>
        <a:p>
          <a:pPr marL="57150" lvl="1" indent="-57150" algn="l" defTabSz="311150">
            <a:lnSpc>
              <a:spcPct val="90000"/>
            </a:lnSpc>
            <a:spcBef>
              <a:spcPct val="0"/>
            </a:spcBef>
            <a:spcAft>
              <a:spcPct val="15000"/>
            </a:spcAft>
            <a:buChar char="•"/>
          </a:pPr>
          <a:r>
            <a:rPr lang="en-CA" sz="700" kern="1200" dirty="0"/>
            <a:t>Cricket</a:t>
          </a:r>
        </a:p>
        <a:p>
          <a:pPr marL="57150" lvl="1" indent="-57150" algn="l" defTabSz="311150">
            <a:lnSpc>
              <a:spcPct val="90000"/>
            </a:lnSpc>
            <a:spcBef>
              <a:spcPct val="0"/>
            </a:spcBef>
            <a:spcAft>
              <a:spcPct val="15000"/>
            </a:spcAft>
            <a:buChar char="•"/>
          </a:pPr>
          <a:r>
            <a:rPr lang="en-CA" sz="700" kern="1200" dirty="0"/>
            <a:t>Laminator</a:t>
          </a:r>
        </a:p>
        <a:p>
          <a:pPr marL="57150" lvl="1" indent="-57150" algn="l" defTabSz="311150">
            <a:lnSpc>
              <a:spcPct val="90000"/>
            </a:lnSpc>
            <a:spcBef>
              <a:spcPct val="0"/>
            </a:spcBef>
            <a:spcAft>
              <a:spcPct val="15000"/>
            </a:spcAft>
            <a:buChar char="•"/>
          </a:pPr>
          <a:r>
            <a:rPr lang="en-CA" sz="700" kern="1200" dirty="0"/>
            <a:t>Toys</a:t>
          </a:r>
        </a:p>
        <a:p>
          <a:pPr marL="57150" lvl="1" indent="-57150" algn="l" defTabSz="311150">
            <a:lnSpc>
              <a:spcPct val="90000"/>
            </a:lnSpc>
            <a:spcBef>
              <a:spcPct val="0"/>
            </a:spcBef>
            <a:spcAft>
              <a:spcPct val="15000"/>
            </a:spcAft>
            <a:buChar char="•"/>
          </a:pPr>
          <a:r>
            <a:rPr lang="en-CA" sz="700" kern="1200" dirty="0"/>
            <a:t>OSMO</a:t>
          </a:r>
        </a:p>
        <a:p>
          <a:pPr marL="57150" lvl="1" indent="-57150" algn="l" defTabSz="311150">
            <a:lnSpc>
              <a:spcPct val="90000"/>
            </a:lnSpc>
            <a:spcBef>
              <a:spcPct val="0"/>
            </a:spcBef>
            <a:spcAft>
              <a:spcPct val="15000"/>
            </a:spcAft>
            <a:buChar char="•"/>
          </a:pPr>
          <a:r>
            <a:rPr lang="en-CA" sz="700" kern="1200" dirty="0"/>
            <a:t>Kano</a:t>
          </a:r>
        </a:p>
        <a:p>
          <a:pPr marL="57150" lvl="1" indent="-57150" algn="l" defTabSz="311150">
            <a:lnSpc>
              <a:spcPct val="90000"/>
            </a:lnSpc>
            <a:spcBef>
              <a:spcPct val="0"/>
            </a:spcBef>
            <a:spcAft>
              <a:spcPct val="15000"/>
            </a:spcAft>
            <a:buChar char="•"/>
          </a:pPr>
          <a:r>
            <a:rPr lang="en-CA" sz="700" kern="1200"/>
            <a:t>Little Bit</a:t>
          </a:r>
        </a:p>
        <a:p>
          <a:pPr marL="57150" lvl="1" indent="-57150" algn="l" defTabSz="311150">
            <a:lnSpc>
              <a:spcPct val="90000"/>
            </a:lnSpc>
            <a:spcBef>
              <a:spcPct val="0"/>
            </a:spcBef>
            <a:spcAft>
              <a:spcPct val="15000"/>
            </a:spcAft>
            <a:buChar char="•"/>
          </a:pPr>
          <a:r>
            <a:rPr lang="en-CA" sz="700" kern="1200" dirty="0"/>
            <a:t>Scrapbooking</a:t>
          </a:r>
        </a:p>
        <a:p>
          <a:pPr marL="57150" lvl="1" indent="-57150" algn="l" defTabSz="311150">
            <a:lnSpc>
              <a:spcPct val="90000"/>
            </a:lnSpc>
            <a:spcBef>
              <a:spcPct val="0"/>
            </a:spcBef>
            <a:spcAft>
              <a:spcPct val="15000"/>
            </a:spcAft>
            <a:buChar char="•"/>
          </a:pPr>
          <a:r>
            <a:rPr lang="en-CA" sz="700" kern="1200" dirty="0"/>
            <a:t>Sensory Room</a:t>
          </a:r>
        </a:p>
        <a:p>
          <a:pPr marL="57150" lvl="1" indent="-57150" algn="l" defTabSz="311150">
            <a:lnSpc>
              <a:spcPct val="90000"/>
            </a:lnSpc>
            <a:spcBef>
              <a:spcPct val="0"/>
            </a:spcBef>
            <a:spcAft>
              <a:spcPct val="15000"/>
            </a:spcAft>
            <a:buChar char="•"/>
          </a:pPr>
          <a:r>
            <a:rPr lang="en-CA" sz="700" kern="1200" dirty="0"/>
            <a:t>E-books</a:t>
          </a:r>
        </a:p>
      </dsp:txBody>
      <dsp:txXfrm>
        <a:off x="30951" y="901331"/>
        <a:ext cx="1660220" cy="1254153"/>
      </dsp:txXfrm>
    </dsp:sp>
    <dsp:sp modelId="{89DFA210-B329-4B6A-9E65-FFE3E61D17A6}">
      <dsp:nvSpPr>
        <dsp:cNvPr id="0" name=""/>
        <dsp:cNvSpPr/>
      </dsp:nvSpPr>
      <dsp:spPr>
        <a:xfrm>
          <a:off x="4851" y="2145043"/>
          <a:ext cx="1720402" cy="5522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CA" sz="2000" kern="1200"/>
            <a:t>Library Services</a:t>
          </a:r>
        </a:p>
      </dsp:txBody>
      <dsp:txXfrm>
        <a:off x="4851" y="2145043"/>
        <a:ext cx="1211551" cy="552225"/>
      </dsp:txXfrm>
    </dsp:sp>
    <dsp:sp modelId="{AA76C662-9317-4EDB-870B-1A6884F06B35}">
      <dsp:nvSpPr>
        <dsp:cNvPr id="0" name=""/>
        <dsp:cNvSpPr/>
      </dsp:nvSpPr>
      <dsp:spPr>
        <a:xfrm rot="5280000">
          <a:off x="1265070" y="2232759"/>
          <a:ext cx="602141" cy="6021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520C6-EC51-4E7D-9593-039C48057D90}">
      <dsp:nvSpPr>
        <dsp:cNvPr id="0" name=""/>
        <dsp:cNvSpPr/>
      </dsp:nvSpPr>
      <dsp:spPr>
        <a:xfrm>
          <a:off x="2016387" y="860799"/>
          <a:ext cx="1720402" cy="128424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CA" sz="1100" kern="1200" dirty="0"/>
            <a:t>Printing</a:t>
          </a:r>
        </a:p>
        <a:p>
          <a:pPr marL="57150" lvl="1" indent="-57150" algn="l" defTabSz="488950">
            <a:lnSpc>
              <a:spcPct val="90000"/>
            </a:lnSpc>
            <a:spcBef>
              <a:spcPct val="0"/>
            </a:spcBef>
            <a:spcAft>
              <a:spcPct val="15000"/>
            </a:spcAft>
            <a:buChar char="•"/>
          </a:pPr>
          <a:r>
            <a:rPr lang="en-CA" sz="1100" kern="1200" dirty="0"/>
            <a:t>Photocopying</a:t>
          </a:r>
        </a:p>
        <a:p>
          <a:pPr marL="57150" lvl="1" indent="-57150" algn="l" defTabSz="488950">
            <a:lnSpc>
              <a:spcPct val="90000"/>
            </a:lnSpc>
            <a:spcBef>
              <a:spcPct val="0"/>
            </a:spcBef>
            <a:spcAft>
              <a:spcPct val="15000"/>
            </a:spcAft>
            <a:buChar char="•"/>
          </a:pPr>
          <a:r>
            <a:rPr lang="en-CA" sz="1100" kern="1200" dirty="0"/>
            <a:t>Fax </a:t>
          </a:r>
        </a:p>
        <a:p>
          <a:pPr marL="57150" lvl="1" indent="-57150" algn="l" defTabSz="488950">
            <a:lnSpc>
              <a:spcPct val="90000"/>
            </a:lnSpc>
            <a:spcBef>
              <a:spcPct val="0"/>
            </a:spcBef>
            <a:spcAft>
              <a:spcPct val="15000"/>
            </a:spcAft>
            <a:buChar char="•"/>
          </a:pPr>
          <a:r>
            <a:rPr lang="en-CA" sz="1100" kern="1200" dirty="0"/>
            <a:t>Laminating</a:t>
          </a:r>
        </a:p>
        <a:p>
          <a:pPr marL="57150" lvl="1" indent="-57150" algn="l" defTabSz="488950">
            <a:lnSpc>
              <a:spcPct val="90000"/>
            </a:lnSpc>
            <a:spcBef>
              <a:spcPct val="0"/>
            </a:spcBef>
            <a:spcAft>
              <a:spcPct val="15000"/>
            </a:spcAft>
            <a:buChar char="•"/>
          </a:pPr>
          <a:r>
            <a:rPr lang="en-CA" sz="1100" kern="1200" dirty="0"/>
            <a:t>Administrative Services</a:t>
          </a:r>
        </a:p>
        <a:p>
          <a:pPr marL="57150" lvl="1" indent="-57150" algn="l" defTabSz="488950">
            <a:lnSpc>
              <a:spcPct val="90000"/>
            </a:lnSpc>
            <a:spcBef>
              <a:spcPct val="0"/>
            </a:spcBef>
            <a:spcAft>
              <a:spcPct val="15000"/>
            </a:spcAft>
            <a:buChar char="•"/>
          </a:pPr>
          <a:r>
            <a:rPr lang="en-CA" sz="1100" kern="1200" dirty="0"/>
            <a:t>Basement for Rent</a:t>
          </a:r>
        </a:p>
        <a:p>
          <a:pPr marL="57150" lvl="1" indent="-57150" algn="l" defTabSz="488950">
            <a:lnSpc>
              <a:spcPct val="90000"/>
            </a:lnSpc>
            <a:spcBef>
              <a:spcPct val="0"/>
            </a:spcBef>
            <a:spcAft>
              <a:spcPct val="15000"/>
            </a:spcAft>
            <a:buChar char="•"/>
          </a:pPr>
          <a:r>
            <a:rPr lang="en-CA" sz="1100" kern="1200" dirty="0"/>
            <a:t>Books for Sale</a:t>
          </a:r>
        </a:p>
      </dsp:txBody>
      <dsp:txXfrm>
        <a:off x="2046478" y="890890"/>
        <a:ext cx="1660220" cy="1254153"/>
      </dsp:txXfrm>
    </dsp:sp>
    <dsp:sp modelId="{B44057FC-791F-4215-B780-1B051EBF11C6}">
      <dsp:nvSpPr>
        <dsp:cNvPr id="0" name=""/>
        <dsp:cNvSpPr/>
      </dsp:nvSpPr>
      <dsp:spPr>
        <a:xfrm>
          <a:off x="2016387" y="2145043"/>
          <a:ext cx="1720402" cy="5522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CA" sz="2000" kern="1200" dirty="0"/>
            <a:t>Services with Fees</a:t>
          </a:r>
        </a:p>
      </dsp:txBody>
      <dsp:txXfrm>
        <a:off x="2016387" y="2145043"/>
        <a:ext cx="1211551" cy="552225"/>
      </dsp:txXfrm>
    </dsp:sp>
    <dsp:sp modelId="{3EBB9C91-80CF-49FD-A2CF-16DC634A8BAF}">
      <dsp:nvSpPr>
        <dsp:cNvPr id="0" name=""/>
        <dsp:cNvSpPr/>
      </dsp:nvSpPr>
      <dsp:spPr>
        <a:xfrm rot="5280000">
          <a:off x="3276606" y="2232759"/>
          <a:ext cx="602141" cy="6021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06FEC-CB23-4E3E-84E5-8E9B7A258F51}">
      <dsp:nvSpPr>
        <dsp:cNvPr id="0" name=""/>
        <dsp:cNvSpPr/>
      </dsp:nvSpPr>
      <dsp:spPr>
        <a:xfrm>
          <a:off x="4027924" y="860799"/>
          <a:ext cx="1720402" cy="128424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CA" sz="1100" kern="1200" dirty="0"/>
            <a:t>Free Wi-fi</a:t>
          </a:r>
        </a:p>
        <a:p>
          <a:pPr marL="57150" lvl="1" indent="-57150" algn="l" defTabSz="488950">
            <a:lnSpc>
              <a:spcPct val="90000"/>
            </a:lnSpc>
            <a:spcBef>
              <a:spcPct val="0"/>
            </a:spcBef>
            <a:spcAft>
              <a:spcPct val="15000"/>
            </a:spcAft>
            <a:buChar char="•"/>
          </a:pPr>
          <a:r>
            <a:rPr lang="en-CA" sz="1100" kern="1200" dirty="0"/>
            <a:t>Interlibrary Loans</a:t>
          </a:r>
        </a:p>
      </dsp:txBody>
      <dsp:txXfrm>
        <a:off x="4058015" y="890890"/>
        <a:ext cx="1660220" cy="1254153"/>
      </dsp:txXfrm>
    </dsp:sp>
    <dsp:sp modelId="{E0D2FA31-D568-4099-B60A-FCCE0A5B7DB8}">
      <dsp:nvSpPr>
        <dsp:cNvPr id="0" name=""/>
        <dsp:cNvSpPr/>
      </dsp:nvSpPr>
      <dsp:spPr>
        <a:xfrm>
          <a:off x="4027924" y="2145043"/>
          <a:ext cx="1720402" cy="5522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CA" sz="2000" kern="1200" dirty="0"/>
            <a:t>Other Services</a:t>
          </a:r>
        </a:p>
      </dsp:txBody>
      <dsp:txXfrm>
        <a:off x="4027924" y="2145043"/>
        <a:ext cx="1211551" cy="552225"/>
      </dsp:txXfrm>
    </dsp:sp>
    <dsp:sp modelId="{1FB0D706-3EEF-402E-B7BA-C2A7B3F789EB}">
      <dsp:nvSpPr>
        <dsp:cNvPr id="0" name=""/>
        <dsp:cNvSpPr/>
      </dsp:nvSpPr>
      <dsp:spPr>
        <a:xfrm rot="5280000">
          <a:off x="5288143" y="2232759"/>
          <a:ext cx="602141" cy="6021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B8ADC7-AAFA-4FD0-ACFC-E215E697FCA6}">
      <dsp:nvSpPr>
        <dsp:cNvPr id="0" name=""/>
        <dsp:cNvSpPr/>
      </dsp:nvSpPr>
      <dsp:spPr>
        <a:xfrm>
          <a:off x="6039460" y="860799"/>
          <a:ext cx="1720402" cy="128424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CA" sz="1100" kern="1200" dirty="0"/>
            <a:t>Matheson Library</a:t>
          </a:r>
        </a:p>
        <a:p>
          <a:pPr marL="57150" lvl="1" indent="-57150" algn="l" defTabSz="488950">
            <a:lnSpc>
              <a:spcPct val="90000"/>
            </a:lnSpc>
            <a:spcBef>
              <a:spcPct val="0"/>
            </a:spcBef>
            <a:spcAft>
              <a:spcPct val="15000"/>
            </a:spcAft>
            <a:buChar char="•"/>
          </a:pPr>
          <a:r>
            <a:rPr lang="en-CA" sz="1100" kern="1200" dirty="0" err="1"/>
            <a:t>Ramore</a:t>
          </a:r>
          <a:r>
            <a:rPr lang="en-CA" sz="1100" kern="1200" dirty="0"/>
            <a:t> Library</a:t>
          </a:r>
        </a:p>
      </dsp:txBody>
      <dsp:txXfrm>
        <a:off x="6069551" y="890890"/>
        <a:ext cx="1660220" cy="1254153"/>
      </dsp:txXfrm>
    </dsp:sp>
    <dsp:sp modelId="{5AA57910-206D-4F0D-AC94-57B741222596}">
      <dsp:nvSpPr>
        <dsp:cNvPr id="0" name=""/>
        <dsp:cNvSpPr/>
      </dsp:nvSpPr>
      <dsp:spPr>
        <a:xfrm>
          <a:off x="6039460" y="2145043"/>
          <a:ext cx="1720402" cy="5522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CA" sz="2000" kern="1200" dirty="0"/>
            <a:t>Locations</a:t>
          </a:r>
        </a:p>
      </dsp:txBody>
      <dsp:txXfrm>
        <a:off x="6039460" y="2145043"/>
        <a:ext cx="1211551" cy="552225"/>
      </dsp:txXfrm>
    </dsp:sp>
    <dsp:sp modelId="{66039B40-DE20-4EDD-A980-5C3EB4BCFA0A}">
      <dsp:nvSpPr>
        <dsp:cNvPr id="0" name=""/>
        <dsp:cNvSpPr/>
      </dsp:nvSpPr>
      <dsp:spPr>
        <a:xfrm rot="5280000">
          <a:off x="7299679" y="2232759"/>
          <a:ext cx="602141" cy="6021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001C5-B625-4DB8-8A01-5BEDBCE8294E}">
      <dsp:nvSpPr>
        <dsp:cNvPr id="0" name=""/>
        <dsp:cNvSpPr/>
      </dsp:nvSpPr>
      <dsp:spPr>
        <a:xfrm>
          <a:off x="0" y="0"/>
          <a:ext cx="2031325" cy="203132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F32D1-EB4B-4879-9B4B-0EA0FB7E6C0E}">
      <dsp:nvSpPr>
        <dsp:cNvPr id="0" name=""/>
        <dsp:cNvSpPr/>
      </dsp:nvSpPr>
      <dsp:spPr>
        <a:xfrm>
          <a:off x="1015662" y="0"/>
          <a:ext cx="6327458" cy="2031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CA" sz="5900" kern="1200"/>
            <a:t>Fun Facts</a:t>
          </a:r>
        </a:p>
      </dsp:txBody>
      <dsp:txXfrm>
        <a:off x="1015662" y="0"/>
        <a:ext cx="3163729" cy="2031325"/>
      </dsp:txXfrm>
    </dsp:sp>
    <dsp:sp modelId="{54753FE5-8F93-472C-B070-221A41FA49CF}">
      <dsp:nvSpPr>
        <dsp:cNvPr id="0" name=""/>
        <dsp:cNvSpPr/>
      </dsp:nvSpPr>
      <dsp:spPr>
        <a:xfrm>
          <a:off x="4179391" y="0"/>
          <a:ext cx="3163729" cy="203132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CA" sz="1700" kern="1200"/>
            <a:t>A public library shall be under the management and control of a board</a:t>
          </a:r>
        </a:p>
        <a:p>
          <a:pPr marL="171450" lvl="1" indent="-171450" algn="l" defTabSz="755650">
            <a:lnSpc>
              <a:spcPct val="90000"/>
            </a:lnSpc>
            <a:spcBef>
              <a:spcPct val="0"/>
            </a:spcBef>
            <a:spcAft>
              <a:spcPct val="15000"/>
            </a:spcAft>
            <a:buChar char="•"/>
          </a:pPr>
          <a:r>
            <a:rPr lang="en-CA" sz="1700" kern="1200"/>
            <a:t>Council will hold a seat on the board</a:t>
          </a:r>
        </a:p>
        <a:p>
          <a:pPr marL="171450" lvl="1" indent="-171450" algn="l" defTabSz="755650">
            <a:lnSpc>
              <a:spcPct val="90000"/>
            </a:lnSpc>
            <a:spcBef>
              <a:spcPct val="0"/>
            </a:spcBef>
            <a:spcAft>
              <a:spcPct val="15000"/>
            </a:spcAft>
            <a:buChar char="•"/>
          </a:pPr>
          <a:r>
            <a:rPr lang="en-CA" sz="1700" kern="1200"/>
            <a:t>The board or librarian presents a budget for Council to consider funding</a:t>
          </a:r>
        </a:p>
      </dsp:txBody>
      <dsp:txXfrm>
        <a:off x="4179391" y="0"/>
        <a:ext cx="3163729" cy="2031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6DB24-A2D9-4E8E-9D9C-AB629B78346B}">
      <dsp:nvSpPr>
        <dsp:cNvPr id="0" name=""/>
        <dsp:cNvSpPr/>
      </dsp:nvSpPr>
      <dsp:spPr>
        <a:xfrm>
          <a:off x="302415" y="3256"/>
          <a:ext cx="1270820" cy="94864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a:t>Grant Applications</a:t>
          </a:r>
          <a:endParaRPr lang="en-CA" sz="1000" kern="1200" dirty="0"/>
        </a:p>
        <a:p>
          <a:pPr marL="57150" lvl="1" indent="-57150" algn="l" defTabSz="444500">
            <a:lnSpc>
              <a:spcPct val="90000"/>
            </a:lnSpc>
            <a:spcBef>
              <a:spcPct val="0"/>
            </a:spcBef>
            <a:spcAft>
              <a:spcPct val="15000"/>
            </a:spcAft>
            <a:buChar char="•"/>
          </a:pPr>
          <a:r>
            <a:rPr lang="en-US" sz="1000" kern="1200" dirty="0"/>
            <a:t>Strategic Planning</a:t>
          </a:r>
          <a:endParaRPr lang="en-CA" sz="1000" kern="1200" dirty="0"/>
        </a:p>
        <a:p>
          <a:pPr marL="57150" lvl="1" indent="-57150" algn="l" defTabSz="444500">
            <a:lnSpc>
              <a:spcPct val="90000"/>
            </a:lnSpc>
            <a:spcBef>
              <a:spcPct val="0"/>
            </a:spcBef>
            <a:spcAft>
              <a:spcPct val="15000"/>
            </a:spcAft>
            <a:buChar char="•"/>
          </a:pPr>
          <a:r>
            <a:rPr lang="en-US" sz="1000" kern="1200" dirty="0"/>
            <a:t>Visioning</a:t>
          </a:r>
          <a:endParaRPr lang="en-CA" sz="1000" kern="1200" dirty="0"/>
        </a:p>
        <a:p>
          <a:pPr marL="57150" lvl="1" indent="-57150" algn="l" defTabSz="444500">
            <a:lnSpc>
              <a:spcPct val="90000"/>
            </a:lnSpc>
            <a:spcBef>
              <a:spcPct val="0"/>
            </a:spcBef>
            <a:spcAft>
              <a:spcPct val="15000"/>
            </a:spcAft>
            <a:buChar char="•"/>
          </a:pPr>
          <a:endParaRPr lang="en-CA" sz="1000" kern="1200" dirty="0"/>
        </a:p>
      </dsp:txBody>
      <dsp:txXfrm>
        <a:off x="324643" y="25484"/>
        <a:ext cx="1226364" cy="926412"/>
      </dsp:txXfrm>
    </dsp:sp>
    <dsp:sp modelId="{111FB060-3838-4ECB-80BF-D79971DEC7C8}">
      <dsp:nvSpPr>
        <dsp:cNvPr id="0" name=""/>
        <dsp:cNvSpPr/>
      </dsp:nvSpPr>
      <dsp:spPr>
        <a:xfrm>
          <a:off x="302415" y="951897"/>
          <a:ext cx="1270820" cy="40791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kern="1200" dirty="0"/>
            <a:t>Economic Development</a:t>
          </a:r>
          <a:endParaRPr lang="en-CA" sz="1000" kern="1200" dirty="0"/>
        </a:p>
      </dsp:txBody>
      <dsp:txXfrm>
        <a:off x="302415" y="951897"/>
        <a:ext cx="894943" cy="407915"/>
      </dsp:txXfrm>
    </dsp:sp>
    <dsp:sp modelId="{C6AE94D4-94CD-47A9-A273-C54A694DD1FF}">
      <dsp:nvSpPr>
        <dsp:cNvPr id="0" name=""/>
        <dsp:cNvSpPr/>
      </dsp:nvSpPr>
      <dsp:spPr>
        <a:xfrm>
          <a:off x="1233309" y="1016691"/>
          <a:ext cx="444787" cy="4447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23F3D48-9241-4E30-963E-458BBECB6981}">
      <dsp:nvSpPr>
        <dsp:cNvPr id="0" name=""/>
        <dsp:cNvSpPr/>
      </dsp:nvSpPr>
      <dsp:spPr>
        <a:xfrm>
          <a:off x="1788289" y="3256"/>
          <a:ext cx="1270820" cy="94864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a:t>Grievances</a:t>
          </a:r>
          <a:endParaRPr lang="en-CA" sz="1000" kern="1200" dirty="0"/>
        </a:p>
        <a:p>
          <a:pPr marL="57150" lvl="1" indent="-57150" algn="l" defTabSz="444500">
            <a:lnSpc>
              <a:spcPct val="90000"/>
            </a:lnSpc>
            <a:spcBef>
              <a:spcPct val="0"/>
            </a:spcBef>
            <a:spcAft>
              <a:spcPct val="15000"/>
            </a:spcAft>
            <a:buChar char="•"/>
          </a:pPr>
          <a:r>
            <a:rPr lang="en-US" sz="1000" kern="1200" dirty="0"/>
            <a:t>Union Negotiations</a:t>
          </a:r>
          <a:endParaRPr lang="en-CA" sz="1000" kern="1200" dirty="0"/>
        </a:p>
      </dsp:txBody>
      <dsp:txXfrm>
        <a:off x="1810517" y="25484"/>
        <a:ext cx="1226364" cy="926412"/>
      </dsp:txXfrm>
    </dsp:sp>
    <dsp:sp modelId="{FF078C60-5154-4723-BFC1-9178F1F983E6}">
      <dsp:nvSpPr>
        <dsp:cNvPr id="0" name=""/>
        <dsp:cNvSpPr/>
      </dsp:nvSpPr>
      <dsp:spPr>
        <a:xfrm>
          <a:off x="1788289" y="951897"/>
          <a:ext cx="1270820" cy="40791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kern="1200" dirty="0"/>
            <a:t>Human Resources</a:t>
          </a:r>
          <a:endParaRPr lang="en-CA" sz="1000" kern="1200" dirty="0"/>
        </a:p>
      </dsp:txBody>
      <dsp:txXfrm>
        <a:off x="1788289" y="951897"/>
        <a:ext cx="894943" cy="407915"/>
      </dsp:txXfrm>
    </dsp:sp>
    <dsp:sp modelId="{D80A92D2-8491-44DD-AC14-76EDB27288A4}">
      <dsp:nvSpPr>
        <dsp:cNvPr id="0" name=""/>
        <dsp:cNvSpPr/>
      </dsp:nvSpPr>
      <dsp:spPr>
        <a:xfrm>
          <a:off x="2719182" y="1016691"/>
          <a:ext cx="444787" cy="4447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5369E28-9462-4A41-A3CD-535FEADB2C2B}">
      <dsp:nvSpPr>
        <dsp:cNvPr id="0" name=""/>
        <dsp:cNvSpPr/>
      </dsp:nvSpPr>
      <dsp:spPr>
        <a:xfrm>
          <a:off x="3274162" y="3256"/>
          <a:ext cx="1270820" cy="94864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a:t>GIS Mapping System</a:t>
          </a:r>
          <a:endParaRPr lang="en-CA" sz="1000" kern="1200" dirty="0"/>
        </a:p>
      </dsp:txBody>
      <dsp:txXfrm>
        <a:off x="3296390" y="25484"/>
        <a:ext cx="1226364" cy="926412"/>
      </dsp:txXfrm>
    </dsp:sp>
    <dsp:sp modelId="{6E8BDB60-CE14-48F8-BAD3-3931A898DEE4}">
      <dsp:nvSpPr>
        <dsp:cNvPr id="0" name=""/>
        <dsp:cNvSpPr/>
      </dsp:nvSpPr>
      <dsp:spPr>
        <a:xfrm>
          <a:off x="3274162" y="951897"/>
          <a:ext cx="1270820" cy="40791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kern="1200" dirty="0"/>
            <a:t>Land Use Planning</a:t>
          </a:r>
          <a:endParaRPr lang="en-CA" sz="1000" kern="1200" dirty="0"/>
        </a:p>
      </dsp:txBody>
      <dsp:txXfrm>
        <a:off x="3274162" y="951897"/>
        <a:ext cx="894943" cy="407915"/>
      </dsp:txXfrm>
    </dsp:sp>
    <dsp:sp modelId="{900EDC7C-C4CD-443D-84EE-26A5D583A36F}">
      <dsp:nvSpPr>
        <dsp:cNvPr id="0" name=""/>
        <dsp:cNvSpPr/>
      </dsp:nvSpPr>
      <dsp:spPr>
        <a:xfrm>
          <a:off x="4205056" y="1016691"/>
          <a:ext cx="444787" cy="4447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C4CF32C-A3E4-4F3A-B8F6-3CE2A545CAAD}">
      <dsp:nvSpPr>
        <dsp:cNvPr id="0" name=""/>
        <dsp:cNvSpPr/>
      </dsp:nvSpPr>
      <dsp:spPr>
        <a:xfrm>
          <a:off x="4760036" y="3256"/>
          <a:ext cx="1270820" cy="948640"/>
        </a:xfrm>
        <a:prstGeom prst="round2SameRect">
          <a:avLst>
            <a:gd name="adj1" fmla="val 8000"/>
            <a:gd name="adj2" fmla="val 0"/>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B851A35-D23F-4D83-86C3-B452B97B9877}">
      <dsp:nvSpPr>
        <dsp:cNvPr id="0" name=""/>
        <dsp:cNvSpPr/>
      </dsp:nvSpPr>
      <dsp:spPr>
        <a:xfrm>
          <a:off x="4760036" y="951897"/>
          <a:ext cx="1270820" cy="40791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kern="1200" dirty="0"/>
            <a:t>Legal</a:t>
          </a:r>
          <a:endParaRPr lang="en-CA" sz="1000" kern="1200" dirty="0"/>
        </a:p>
      </dsp:txBody>
      <dsp:txXfrm>
        <a:off x="4760036" y="951897"/>
        <a:ext cx="894943" cy="407915"/>
      </dsp:txXfrm>
    </dsp:sp>
    <dsp:sp modelId="{16D13B9F-F739-4950-8ACA-AA4684D0C404}">
      <dsp:nvSpPr>
        <dsp:cNvPr id="0" name=""/>
        <dsp:cNvSpPr/>
      </dsp:nvSpPr>
      <dsp:spPr>
        <a:xfrm>
          <a:off x="5690929" y="1016691"/>
          <a:ext cx="444787" cy="4447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8328FA6-317F-48C6-81FC-1BE9C58C8958}">
      <dsp:nvSpPr>
        <dsp:cNvPr id="0" name=""/>
        <dsp:cNvSpPr/>
      </dsp:nvSpPr>
      <dsp:spPr>
        <a:xfrm>
          <a:off x="6245909" y="3256"/>
          <a:ext cx="1270820" cy="948640"/>
        </a:xfrm>
        <a:prstGeom prst="round2SameRect">
          <a:avLst>
            <a:gd name="adj1" fmla="val 8000"/>
            <a:gd name="adj2" fmla="val 0"/>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35B4228-51F2-43CB-95F5-7AA9DA462A49}">
      <dsp:nvSpPr>
        <dsp:cNvPr id="0" name=""/>
        <dsp:cNvSpPr/>
      </dsp:nvSpPr>
      <dsp:spPr>
        <a:xfrm>
          <a:off x="6245909" y="951897"/>
          <a:ext cx="1270820" cy="40791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kern="1200" dirty="0"/>
            <a:t>Risk Management &amp; Insurance</a:t>
          </a:r>
          <a:endParaRPr lang="en-CA" sz="1000" kern="1200" dirty="0"/>
        </a:p>
      </dsp:txBody>
      <dsp:txXfrm>
        <a:off x="6245909" y="951897"/>
        <a:ext cx="894943" cy="407915"/>
      </dsp:txXfrm>
    </dsp:sp>
    <dsp:sp modelId="{6D3AB433-7B94-43B7-AD47-17313DC6198E}">
      <dsp:nvSpPr>
        <dsp:cNvPr id="0" name=""/>
        <dsp:cNvSpPr/>
      </dsp:nvSpPr>
      <dsp:spPr>
        <a:xfrm>
          <a:off x="7176803" y="1016691"/>
          <a:ext cx="444787" cy="4447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CE0F465-4B76-4022-9284-86F28EB4629C}">
      <dsp:nvSpPr>
        <dsp:cNvPr id="0" name=""/>
        <dsp:cNvSpPr/>
      </dsp:nvSpPr>
      <dsp:spPr>
        <a:xfrm>
          <a:off x="1788289" y="1681771"/>
          <a:ext cx="1270820" cy="94864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a:t>Emergency Management</a:t>
          </a:r>
          <a:endParaRPr lang="en-CA" sz="1000" kern="1200" dirty="0"/>
        </a:p>
        <a:p>
          <a:pPr marL="57150" lvl="1" indent="-57150" algn="l" defTabSz="444500">
            <a:lnSpc>
              <a:spcPct val="90000"/>
            </a:lnSpc>
            <a:spcBef>
              <a:spcPct val="0"/>
            </a:spcBef>
            <a:spcAft>
              <a:spcPct val="15000"/>
            </a:spcAft>
            <a:buChar char="•"/>
          </a:pPr>
          <a:r>
            <a:rPr lang="en-US" sz="1000" kern="1200" dirty="0"/>
            <a:t>Community Safety &amp; Well Being</a:t>
          </a:r>
          <a:endParaRPr lang="en-CA" sz="1000" kern="1200" dirty="0"/>
        </a:p>
      </dsp:txBody>
      <dsp:txXfrm>
        <a:off x="1810517" y="1703999"/>
        <a:ext cx="1226364" cy="926412"/>
      </dsp:txXfrm>
    </dsp:sp>
    <dsp:sp modelId="{E219972A-97BD-4D37-9566-F08B03F371E6}">
      <dsp:nvSpPr>
        <dsp:cNvPr id="0" name=""/>
        <dsp:cNvSpPr/>
      </dsp:nvSpPr>
      <dsp:spPr>
        <a:xfrm>
          <a:off x="1788289" y="2630412"/>
          <a:ext cx="1270820" cy="40791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kern="1200" dirty="0"/>
            <a:t>Health &amp; Safety</a:t>
          </a:r>
          <a:endParaRPr lang="en-CA" sz="1000" kern="1200" dirty="0"/>
        </a:p>
      </dsp:txBody>
      <dsp:txXfrm>
        <a:off x="1788289" y="2630412"/>
        <a:ext cx="894943" cy="407915"/>
      </dsp:txXfrm>
    </dsp:sp>
    <dsp:sp modelId="{F879D5DE-B809-414C-A2F7-87C2F76D7245}">
      <dsp:nvSpPr>
        <dsp:cNvPr id="0" name=""/>
        <dsp:cNvSpPr/>
      </dsp:nvSpPr>
      <dsp:spPr>
        <a:xfrm>
          <a:off x="2719182" y="2695205"/>
          <a:ext cx="444787" cy="4447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A67DCFB-1587-4641-B131-FB8BA0909DD4}">
      <dsp:nvSpPr>
        <dsp:cNvPr id="0" name=""/>
        <dsp:cNvSpPr/>
      </dsp:nvSpPr>
      <dsp:spPr>
        <a:xfrm>
          <a:off x="3274162" y="1681771"/>
          <a:ext cx="1270820" cy="94864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a:t>By-Law Enforcement</a:t>
          </a:r>
          <a:endParaRPr lang="en-CA" sz="1000" kern="1200" dirty="0"/>
        </a:p>
        <a:p>
          <a:pPr marL="57150" lvl="1" indent="-57150" algn="l" defTabSz="444500">
            <a:lnSpc>
              <a:spcPct val="90000"/>
            </a:lnSpc>
            <a:spcBef>
              <a:spcPct val="0"/>
            </a:spcBef>
            <a:spcAft>
              <a:spcPct val="15000"/>
            </a:spcAft>
            <a:buChar char="•"/>
          </a:pPr>
          <a:r>
            <a:rPr lang="en-US" sz="1000" kern="1200" dirty="0"/>
            <a:t>Information Technology</a:t>
          </a:r>
          <a:endParaRPr lang="en-CA" sz="1000" kern="1200" dirty="0"/>
        </a:p>
        <a:p>
          <a:pPr marL="57150" lvl="1" indent="-57150" algn="l" defTabSz="444500">
            <a:lnSpc>
              <a:spcPct val="90000"/>
            </a:lnSpc>
            <a:spcBef>
              <a:spcPct val="0"/>
            </a:spcBef>
            <a:spcAft>
              <a:spcPct val="15000"/>
            </a:spcAft>
            <a:buChar char="•"/>
          </a:pPr>
          <a:r>
            <a:rPr lang="en-US" sz="1000" kern="1200" dirty="0"/>
            <a:t>Financial Oversight</a:t>
          </a:r>
          <a:endParaRPr lang="en-CA" sz="1000" kern="1200" dirty="0"/>
        </a:p>
      </dsp:txBody>
      <dsp:txXfrm>
        <a:off x="3296390" y="1703999"/>
        <a:ext cx="1226364" cy="926412"/>
      </dsp:txXfrm>
    </dsp:sp>
    <dsp:sp modelId="{BD11DBED-0EFA-4F19-8F94-97F81E327245}">
      <dsp:nvSpPr>
        <dsp:cNvPr id="0" name=""/>
        <dsp:cNvSpPr/>
      </dsp:nvSpPr>
      <dsp:spPr>
        <a:xfrm>
          <a:off x="3274162" y="2630412"/>
          <a:ext cx="1270820" cy="40791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kern="1200" dirty="0"/>
            <a:t>Overall Management</a:t>
          </a:r>
          <a:endParaRPr lang="en-CA" sz="1000" kern="1200" dirty="0"/>
        </a:p>
      </dsp:txBody>
      <dsp:txXfrm>
        <a:off x="3274162" y="2630412"/>
        <a:ext cx="894943" cy="407915"/>
      </dsp:txXfrm>
    </dsp:sp>
    <dsp:sp modelId="{A8CFF0F3-353A-4586-9F3E-79B84185373D}">
      <dsp:nvSpPr>
        <dsp:cNvPr id="0" name=""/>
        <dsp:cNvSpPr/>
      </dsp:nvSpPr>
      <dsp:spPr>
        <a:xfrm>
          <a:off x="4205056" y="2695205"/>
          <a:ext cx="444787" cy="4447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13B64A4-6842-4168-88CB-B3CECA6C1E27}">
      <dsp:nvSpPr>
        <dsp:cNvPr id="0" name=""/>
        <dsp:cNvSpPr/>
      </dsp:nvSpPr>
      <dsp:spPr>
        <a:xfrm>
          <a:off x="4760036" y="1681771"/>
          <a:ext cx="1270820" cy="948640"/>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US" sz="1000" kern="1200" dirty="0"/>
            <a:t>Oversee Implementations of Council Decisions</a:t>
          </a:r>
          <a:endParaRPr lang="en-CA" sz="1000" kern="1200" dirty="0"/>
        </a:p>
        <a:p>
          <a:pPr marL="57150" lvl="1" indent="-57150" algn="l" defTabSz="444500">
            <a:lnSpc>
              <a:spcPct val="90000"/>
            </a:lnSpc>
            <a:spcBef>
              <a:spcPct val="0"/>
            </a:spcBef>
            <a:spcAft>
              <a:spcPct val="15000"/>
            </a:spcAft>
            <a:buChar char="•"/>
          </a:pPr>
          <a:r>
            <a:rPr lang="en-US" sz="1000" kern="1200" dirty="0"/>
            <a:t>Council/Staff Liaison</a:t>
          </a:r>
          <a:endParaRPr lang="en-CA" sz="1000" kern="1200" dirty="0"/>
        </a:p>
        <a:p>
          <a:pPr marL="57150" lvl="1" indent="-57150" algn="l" defTabSz="444500">
            <a:lnSpc>
              <a:spcPct val="90000"/>
            </a:lnSpc>
            <a:spcBef>
              <a:spcPct val="0"/>
            </a:spcBef>
            <a:spcAft>
              <a:spcPct val="15000"/>
            </a:spcAft>
            <a:buChar char="•"/>
          </a:pPr>
          <a:r>
            <a:rPr lang="en-US" sz="1000" kern="1200" dirty="0"/>
            <a:t>Principal Advisor to Council</a:t>
          </a:r>
          <a:endParaRPr lang="en-CA" sz="1000" kern="1200" dirty="0"/>
        </a:p>
      </dsp:txBody>
      <dsp:txXfrm>
        <a:off x="4782264" y="1703999"/>
        <a:ext cx="1226364" cy="926412"/>
      </dsp:txXfrm>
    </dsp:sp>
    <dsp:sp modelId="{ED18FFD5-76D6-4D7D-922D-3AF9B799F3E8}">
      <dsp:nvSpPr>
        <dsp:cNvPr id="0" name=""/>
        <dsp:cNvSpPr/>
      </dsp:nvSpPr>
      <dsp:spPr>
        <a:xfrm>
          <a:off x="4760036" y="2630412"/>
          <a:ext cx="1270820" cy="40791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0" rIns="12700" bIns="0" numCol="1" spcCol="1270" anchor="ctr" anchorCtr="0">
          <a:noAutofit/>
        </a:bodyPr>
        <a:lstStyle/>
        <a:p>
          <a:pPr marL="0" lvl="0" indent="0" algn="l" defTabSz="444500">
            <a:lnSpc>
              <a:spcPct val="90000"/>
            </a:lnSpc>
            <a:spcBef>
              <a:spcPct val="0"/>
            </a:spcBef>
            <a:spcAft>
              <a:spcPct val="35000"/>
            </a:spcAft>
            <a:buNone/>
          </a:pPr>
          <a:r>
            <a:rPr lang="en-US" sz="1000" kern="1200" dirty="0"/>
            <a:t>Council</a:t>
          </a:r>
          <a:endParaRPr lang="en-CA" sz="1000" kern="1200" dirty="0"/>
        </a:p>
      </dsp:txBody>
      <dsp:txXfrm>
        <a:off x="4760036" y="2630412"/>
        <a:ext cx="894943" cy="407915"/>
      </dsp:txXfrm>
    </dsp:sp>
    <dsp:sp modelId="{955BD72F-2B01-4246-952A-C5A2624162DF}">
      <dsp:nvSpPr>
        <dsp:cNvPr id="0" name=""/>
        <dsp:cNvSpPr/>
      </dsp:nvSpPr>
      <dsp:spPr>
        <a:xfrm>
          <a:off x="5690929" y="2695205"/>
          <a:ext cx="444787" cy="4447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BD7F4-091D-493B-BD85-51932EEEFCF3}">
      <dsp:nvSpPr>
        <dsp:cNvPr id="0" name=""/>
        <dsp:cNvSpPr/>
      </dsp:nvSpPr>
      <dsp:spPr>
        <a:xfrm>
          <a:off x="4303" y="783120"/>
          <a:ext cx="1374342" cy="1025917"/>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CA" sz="900" kern="1200" dirty="0"/>
            <a:t>Gym</a:t>
          </a:r>
        </a:p>
        <a:p>
          <a:pPr marL="57150" lvl="1" indent="-57150" algn="l" defTabSz="400050">
            <a:lnSpc>
              <a:spcPct val="90000"/>
            </a:lnSpc>
            <a:spcBef>
              <a:spcPct val="0"/>
            </a:spcBef>
            <a:spcAft>
              <a:spcPct val="15000"/>
            </a:spcAft>
            <a:buChar char="•"/>
          </a:pPr>
          <a:r>
            <a:rPr lang="en-CA" sz="900" kern="1200" dirty="0"/>
            <a:t>Upstairs Hall</a:t>
          </a:r>
        </a:p>
        <a:p>
          <a:pPr marL="57150" lvl="1" indent="-57150" algn="l" defTabSz="400050">
            <a:lnSpc>
              <a:spcPct val="90000"/>
            </a:lnSpc>
            <a:spcBef>
              <a:spcPct val="0"/>
            </a:spcBef>
            <a:spcAft>
              <a:spcPct val="15000"/>
            </a:spcAft>
            <a:buChar char="•"/>
          </a:pPr>
          <a:r>
            <a:rPr lang="en-CA" sz="900" kern="1200" dirty="0"/>
            <a:t>Canteen</a:t>
          </a:r>
        </a:p>
      </dsp:txBody>
      <dsp:txXfrm>
        <a:off x="28341" y="807158"/>
        <a:ext cx="1326266" cy="1001879"/>
      </dsp:txXfrm>
    </dsp:sp>
    <dsp:sp modelId="{67D08317-2D36-44AE-BA5A-10C83291EB3D}">
      <dsp:nvSpPr>
        <dsp:cNvPr id="0" name=""/>
        <dsp:cNvSpPr/>
      </dsp:nvSpPr>
      <dsp:spPr>
        <a:xfrm>
          <a:off x="4303" y="1809037"/>
          <a:ext cx="1374342" cy="441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US" sz="1300" kern="1200" dirty="0"/>
            <a:t>Arena</a:t>
          </a:r>
          <a:endParaRPr lang="en-CA" sz="1300" kern="1200" dirty="0"/>
        </a:p>
      </dsp:txBody>
      <dsp:txXfrm>
        <a:off x="4303" y="1809037"/>
        <a:ext cx="967846" cy="441144"/>
      </dsp:txXfrm>
    </dsp:sp>
    <dsp:sp modelId="{2CE25395-AE40-4866-9664-7BB06047409C}">
      <dsp:nvSpPr>
        <dsp:cNvPr id="0" name=""/>
        <dsp:cNvSpPr/>
      </dsp:nvSpPr>
      <dsp:spPr>
        <a:xfrm>
          <a:off x="1011027" y="1879109"/>
          <a:ext cx="481019" cy="4810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9C54D9D-3DFB-446B-B261-423E6E6D43C7}">
      <dsp:nvSpPr>
        <dsp:cNvPr id="0" name=""/>
        <dsp:cNvSpPr/>
      </dsp:nvSpPr>
      <dsp:spPr>
        <a:xfrm>
          <a:off x="1611217" y="783120"/>
          <a:ext cx="1374342" cy="1025917"/>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endParaRPr lang="en-CA" sz="900" kern="1200" dirty="0"/>
        </a:p>
      </dsp:txBody>
      <dsp:txXfrm>
        <a:off x="1635255" y="807158"/>
        <a:ext cx="1326266" cy="1001879"/>
      </dsp:txXfrm>
    </dsp:sp>
    <dsp:sp modelId="{F51F6A2E-DA64-4B9E-8608-3E1CD6B8E3E1}">
      <dsp:nvSpPr>
        <dsp:cNvPr id="0" name=""/>
        <dsp:cNvSpPr/>
      </dsp:nvSpPr>
      <dsp:spPr>
        <a:xfrm>
          <a:off x="1611217" y="1809037"/>
          <a:ext cx="1374342" cy="441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US" sz="1300" kern="1200" dirty="0"/>
            <a:t>Museum</a:t>
          </a:r>
          <a:endParaRPr lang="en-CA" sz="1300" kern="1200" dirty="0"/>
        </a:p>
      </dsp:txBody>
      <dsp:txXfrm>
        <a:off x="1611217" y="1809037"/>
        <a:ext cx="967846" cy="441144"/>
      </dsp:txXfrm>
    </dsp:sp>
    <dsp:sp modelId="{4717C4B6-7E59-4D81-802D-84A1353A07EB}">
      <dsp:nvSpPr>
        <dsp:cNvPr id="0" name=""/>
        <dsp:cNvSpPr/>
      </dsp:nvSpPr>
      <dsp:spPr>
        <a:xfrm>
          <a:off x="2617941" y="1879109"/>
          <a:ext cx="481019" cy="4810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96FC860-5132-40C7-A527-CD3CBF1D2AB7}">
      <dsp:nvSpPr>
        <dsp:cNvPr id="0" name=""/>
        <dsp:cNvSpPr/>
      </dsp:nvSpPr>
      <dsp:spPr>
        <a:xfrm>
          <a:off x="3218130" y="783120"/>
          <a:ext cx="1374342" cy="1025917"/>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US" sz="900" kern="1200" dirty="0"/>
            <a:t>Eight Cemeteries </a:t>
          </a:r>
          <a:endParaRPr lang="en-CA" sz="900" kern="1200" dirty="0"/>
        </a:p>
      </dsp:txBody>
      <dsp:txXfrm>
        <a:off x="3242168" y="807158"/>
        <a:ext cx="1326266" cy="1001879"/>
      </dsp:txXfrm>
    </dsp:sp>
    <dsp:sp modelId="{79572118-7E9E-494D-BF4C-5A6D993C1975}">
      <dsp:nvSpPr>
        <dsp:cNvPr id="0" name=""/>
        <dsp:cNvSpPr/>
      </dsp:nvSpPr>
      <dsp:spPr>
        <a:xfrm>
          <a:off x="3218130" y="1809037"/>
          <a:ext cx="1374342" cy="441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US" sz="1300" kern="1200" dirty="0"/>
            <a:t>Cemeteries</a:t>
          </a:r>
          <a:endParaRPr lang="en-CA" sz="1300" kern="1200" dirty="0"/>
        </a:p>
      </dsp:txBody>
      <dsp:txXfrm>
        <a:off x="3218130" y="1809037"/>
        <a:ext cx="967846" cy="441144"/>
      </dsp:txXfrm>
    </dsp:sp>
    <dsp:sp modelId="{F789A14B-7E5D-49AA-A94E-ACFDC23DE3E7}">
      <dsp:nvSpPr>
        <dsp:cNvPr id="0" name=""/>
        <dsp:cNvSpPr/>
      </dsp:nvSpPr>
      <dsp:spPr>
        <a:xfrm>
          <a:off x="4224855" y="1879109"/>
          <a:ext cx="481019" cy="4810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A6A66A-EECE-418E-A6CF-5BE454189834}">
      <dsp:nvSpPr>
        <dsp:cNvPr id="0" name=""/>
        <dsp:cNvSpPr/>
      </dsp:nvSpPr>
      <dsp:spPr>
        <a:xfrm>
          <a:off x="4825044" y="783120"/>
          <a:ext cx="1374342" cy="1025917"/>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US" sz="900" kern="1200" dirty="0"/>
            <a:t>Four Parks to Maintain</a:t>
          </a:r>
          <a:endParaRPr lang="en-CA" sz="900" kern="1200" dirty="0"/>
        </a:p>
        <a:p>
          <a:pPr marL="57150" lvl="1" indent="-57150" algn="l" defTabSz="400050">
            <a:lnSpc>
              <a:spcPct val="90000"/>
            </a:lnSpc>
            <a:spcBef>
              <a:spcPct val="0"/>
            </a:spcBef>
            <a:spcAft>
              <a:spcPct val="15000"/>
            </a:spcAft>
            <a:buChar char="•"/>
          </a:pPr>
          <a:r>
            <a:rPr lang="en-CA" sz="900" kern="1200" dirty="0"/>
            <a:t>Boat Launch</a:t>
          </a:r>
        </a:p>
        <a:p>
          <a:pPr marL="57150" lvl="1" indent="-57150" algn="l" defTabSz="400050">
            <a:lnSpc>
              <a:spcPct val="90000"/>
            </a:lnSpc>
            <a:spcBef>
              <a:spcPct val="0"/>
            </a:spcBef>
            <a:spcAft>
              <a:spcPct val="15000"/>
            </a:spcAft>
            <a:buChar char="•"/>
          </a:pPr>
          <a:r>
            <a:rPr lang="en-CA" sz="900" kern="1200" dirty="0"/>
            <a:t>Gauthier Lake</a:t>
          </a:r>
        </a:p>
        <a:p>
          <a:pPr marL="57150" lvl="1" indent="-57150" algn="l" defTabSz="400050">
            <a:lnSpc>
              <a:spcPct val="90000"/>
            </a:lnSpc>
            <a:spcBef>
              <a:spcPct val="0"/>
            </a:spcBef>
            <a:spcAft>
              <a:spcPct val="15000"/>
            </a:spcAft>
            <a:buChar char="•"/>
          </a:pPr>
          <a:r>
            <a:rPr lang="en-CA" sz="900" kern="1200" dirty="0"/>
            <a:t>Hough Lake</a:t>
          </a:r>
        </a:p>
      </dsp:txBody>
      <dsp:txXfrm>
        <a:off x="4849082" y="807158"/>
        <a:ext cx="1326266" cy="1001879"/>
      </dsp:txXfrm>
    </dsp:sp>
    <dsp:sp modelId="{38FA8479-3A20-4391-B813-1100A40DB47B}">
      <dsp:nvSpPr>
        <dsp:cNvPr id="0" name=""/>
        <dsp:cNvSpPr/>
      </dsp:nvSpPr>
      <dsp:spPr>
        <a:xfrm>
          <a:off x="4825044" y="1809037"/>
          <a:ext cx="1374342" cy="441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US" sz="1300" kern="1200" dirty="0"/>
            <a:t>Parks &amp; Public Spaces</a:t>
          </a:r>
          <a:endParaRPr lang="en-CA" sz="1300" kern="1200" dirty="0"/>
        </a:p>
      </dsp:txBody>
      <dsp:txXfrm>
        <a:off x="4825044" y="1809037"/>
        <a:ext cx="967846" cy="441144"/>
      </dsp:txXfrm>
    </dsp:sp>
    <dsp:sp modelId="{A0FC71A7-0AE7-4D6C-A4F5-7B381C0A669F}">
      <dsp:nvSpPr>
        <dsp:cNvPr id="0" name=""/>
        <dsp:cNvSpPr/>
      </dsp:nvSpPr>
      <dsp:spPr>
        <a:xfrm>
          <a:off x="5831769" y="1879109"/>
          <a:ext cx="481019" cy="4810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E11EE2-253B-40B0-9635-8C2144EB9705}">
      <dsp:nvSpPr>
        <dsp:cNvPr id="0" name=""/>
        <dsp:cNvSpPr/>
      </dsp:nvSpPr>
      <dsp:spPr>
        <a:xfrm>
          <a:off x="6431958" y="783120"/>
          <a:ext cx="1374342" cy="1025917"/>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US" sz="900" kern="1200" dirty="0"/>
            <a:t>Community Transportation Program</a:t>
          </a:r>
          <a:endParaRPr lang="en-CA" sz="900" kern="1200" dirty="0"/>
        </a:p>
        <a:p>
          <a:pPr marL="57150" lvl="1" indent="-57150" algn="l" defTabSz="400050">
            <a:lnSpc>
              <a:spcPct val="90000"/>
            </a:lnSpc>
            <a:spcBef>
              <a:spcPct val="0"/>
            </a:spcBef>
            <a:spcAft>
              <a:spcPct val="15000"/>
            </a:spcAft>
            <a:buChar char="•"/>
          </a:pPr>
          <a:r>
            <a:rPr lang="en-CA" sz="900" kern="1200" dirty="0"/>
            <a:t>Three Outdoor rinks &amp; shacks</a:t>
          </a:r>
        </a:p>
        <a:p>
          <a:pPr marL="57150" lvl="1" indent="-57150" algn="l" defTabSz="400050">
            <a:lnSpc>
              <a:spcPct val="90000"/>
            </a:lnSpc>
            <a:spcBef>
              <a:spcPct val="0"/>
            </a:spcBef>
            <a:spcAft>
              <a:spcPct val="15000"/>
            </a:spcAft>
            <a:buChar char="•"/>
          </a:pPr>
          <a:r>
            <a:rPr lang="en-US" sz="900" kern="1200" dirty="0"/>
            <a:t>Community Receptacle Pickup</a:t>
          </a:r>
          <a:endParaRPr lang="en-CA" sz="900" kern="1200" dirty="0"/>
        </a:p>
      </dsp:txBody>
      <dsp:txXfrm>
        <a:off x="6455996" y="807158"/>
        <a:ext cx="1326266" cy="1001879"/>
      </dsp:txXfrm>
    </dsp:sp>
    <dsp:sp modelId="{79EA6021-0082-4AC6-8693-13E070AD7AF3}">
      <dsp:nvSpPr>
        <dsp:cNvPr id="0" name=""/>
        <dsp:cNvSpPr/>
      </dsp:nvSpPr>
      <dsp:spPr>
        <a:xfrm>
          <a:off x="6431958" y="1809037"/>
          <a:ext cx="1374342" cy="44114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None/>
          </a:pPr>
          <a:r>
            <a:rPr lang="en-US" sz="1300" kern="1200" dirty="0"/>
            <a:t>Other</a:t>
          </a:r>
          <a:endParaRPr lang="en-CA" sz="1300" kern="1200" dirty="0"/>
        </a:p>
      </dsp:txBody>
      <dsp:txXfrm>
        <a:off x="6431958" y="1809037"/>
        <a:ext cx="967846" cy="441144"/>
      </dsp:txXfrm>
    </dsp:sp>
    <dsp:sp modelId="{10264947-5559-4304-819E-2D1B1DA774DD}">
      <dsp:nvSpPr>
        <dsp:cNvPr id="0" name=""/>
        <dsp:cNvSpPr/>
      </dsp:nvSpPr>
      <dsp:spPr>
        <a:xfrm>
          <a:off x="7438682" y="1879109"/>
          <a:ext cx="481019" cy="4810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5F45F-7C97-4559-9131-37D7D17BDC6B}">
      <dsp:nvSpPr>
        <dsp:cNvPr id="0" name=""/>
        <dsp:cNvSpPr/>
      </dsp:nvSpPr>
      <dsp:spPr>
        <a:xfrm rot="5400000">
          <a:off x="3761612" y="-1309592"/>
          <a:ext cx="1181862" cy="4096512"/>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CA" sz="1300" kern="1200"/>
            <a:t>Develop Programs for All Ages</a:t>
          </a:r>
        </a:p>
        <a:p>
          <a:pPr marL="114300" lvl="1" indent="-114300" algn="l" defTabSz="577850">
            <a:lnSpc>
              <a:spcPct val="90000"/>
            </a:lnSpc>
            <a:spcBef>
              <a:spcPct val="0"/>
            </a:spcBef>
            <a:spcAft>
              <a:spcPct val="15000"/>
            </a:spcAft>
            <a:buChar char="•"/>
          </a:pPr>
          <a:r>
            <a:rPr lang="en-CA" sz="1300" kern="1200"/>
            <a:t>Increase Utilization of Arena</a:t>
          </a:r>
        </a:p>
        <a:p>
          <a:pPr marL="114300" lvl="1" indent="-114300" algn="l" defTabSz="577850">
            <a:lnSpc>
              <a:spcPct val="90000"/>
            </a:lnSpc>
            <a:spcBef>
              <a:spcPct val="0"/>
            </a:spcBef>
            <a:spcAft>
              <a:spcPct val="15000"/>
            </a:spcAft>
            <a:buChar char="•"/>
          </a:pPr>
          <a:r>
            <a:rPr lang="en-CA" sz="1300" kern="1200" dirty="0"/>
            <a:t>Decide the Future of the Outdoor Rinks</a:t>
          </a:r>
        </a:p>
        <a:p>
          <a:pPr marL="114300" lvl="1" indent="-114300" algn="l" defTabSz="577850">
            <a:lnSpc>
              <a:spcPct val="90000"/>
            </a:lnSpc>
            <a:spcBef>
              <a:spcPct val="0"/>
            </a:spcBef>
            <a:spcAft>
              <a:spcPct val="15000"/>
            </a:spcAft>
            <a:buChar char="•"/>
          </a:pPr>
          <a:r>
            <a:rPr lang="en-CA" sz="1300" kern="1200" dirty="0"/>
            <a:t>How to Further Utilize the Boat Launch</a:t>
          </a:r>
        </a:p>
        <a:p>
          <a:pPr marL="114300" lvl="1" indent="-114300" algn="l" defTabSz="577850">
            <a:lnSpc>
              <a:spcPct val="90000"/>
            </a:lnSpc>
            <a:spcBef>
              <a:spcPct val="0"/>
            </a:spcBef>
            <a:spcAft>
              <a:spcPct val="15000"/>
            </a:spcAft>
            <a:buChar char="•"/>
          </a:pPr>
          <a:r>
            <a:rPr lang="en-CA" sz="1300" kern="1200" dirty="0"/>
            <a:t>Development of Recreation Master Plan </a:t>
          </a:r>
        </a:p>
      </dsp:txBody>
      <dsp:txXfrm rot="-5400000">
        <a:off x="2304287" y="205427"/>
        <a:ext cx="4038818" cy="1066474"/>
      </dsp:txXfrm>
    </dsp:sp>
    <dsp:sp modelId="{3E9C8B65-FD6B-45E0-8BD7-A897813E84C6}">
      <dsp:nvSpPr>
        <dsp:cNvPr id="0" name=""/>
        <dsp:cNvSpPr/>
      </dsp:nvSpPr>
      <dsp:spPr>
        <a:xfrm>
          <a:off x="0" y="0"/>
          <a:ext cx="2304288" cy="1477328"/>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CA" sz="4300" kern="1200" dirty="0"/>
            <a:t>Work To Do:</a:t>
          </a:r>
        </a:p>
      </dsp:txBody>
      <dsp:txXfrm>
        <a:off x="72117" y="72117"/>
        <a:ext cx="2160054" cy="1333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BD7F4-091D-493B-BD85-51932EEEFCF3}">
      <dsp:nvSpPr>
        <dsp:cNvPr id="0" name=""/>
        <dsp:cNvSpPr/>
      </dsp:nvSpPr>
      <dsp:spPr>
        <a:xfrm>
          <a:off x="717639" y="1660"/>
          <a:ext cx="1413608" cy="10552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CA" sz="1000" kern="1200" dirty="0"/>
            <a:t>Winter Maintenance</a:t>
          </a:r>
        </a:p>
        <a:p>
          <a:pPr marL="57150" lvl="1" indent="-57150" algn="l" defTabSz="444500">
            <a:lnSpc>
              <a:spcPct val="90000"/>
            </a:lnSpc>
            <a:spcBef>
              <a:spcPct val="0"/>
            </a:spcBef>
            <a:spcAft>
              <a:spcPct val="15000"/>
            </a:spcAft>
            <a:buChar char="•"/>
          </a:pPr>
          <a:r>
            <a:rPr lang="en-CA" sz="1000" kern="1200" dirty="0"/>
            <a:t>Ditching</a:t>
          </a:r>
        </a:p>
        <a:p>
          <a:pPr marL="57150" lvl="1" indent="-57150" algn="l" defTabSz="444500">
            <a:lnSpc>
              <a:spcPct val="90000"/>
            </a:lnSpc>
            <a:spcBef>
              <a:spcPct val="0"/>
            </a:spcBef>
            <a:spcAft>
              <a:spcPct val="15000"/>
            </a:spcAft>
            <a:buChar char="•"/>
          </a:pPr>
          <a:r>
            <a:rPr lang="en-CA" sz="1000" kern="1200" dirty="0"/>
            <a:t>Signage</a:t>
          </a:r>
        </a:p>
      </dsp:txBody>
      <dsp:txXfrm>
        <a:off x="742364" y="26385"/>
        <a:ext cx="1364158" cy="1030504"/>
      </dsp:txXfrm>
    </dsp:sp>
    <dsp:sp modelId="{67D08317-2D36-44AE-BA5A-10C83291EB3D}">
      <dsp:nvSpPr>
        <dsp:cNvPr id="0" name=""/>
        <dsp:cNvSpPr/>
      </dsp:nvSpPr>
      <dsp:spPr>
        <a:xfrm>
          <a:off x="717639" y="1056890"/>
          <a:ext cx="1413608" cy="4537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66725">
            <a:lnSpc>
              <a:spcPct val="90000"/>
            </a:lnSpc>
            <a:spcBef>
              <a:spcPct val="0"/>
            </a:spcBef>
            <a:spcAft>
              <a:spcPct val="35000"/>
            </a:spcAft>
            <a:buNone/>
          </a:pPr>
          <a:r>
            <a:rPr lang="en-CA" sz="1050" kern="1200" dirty="0"/>
            <a:t>Roadways</a:t>
          </a:r>
        </a:p>
      </dsp:txBody>
      <dsp:txXfrm>
        <a:off x="717639" y="1056890"/>
        <a:ext cx="995499" cy="453748"/>
      </dsp:txXfrm>
    </dsp:sp>
    <dsp:sp modelId="{2CE25395-AE40-4866-9664-7BB06047409C}">
      <dsp:nvSpPr>
        <dsp:cNvPr id="0" name=""/>
        <dsp:cNvSpPr/>
      </dsp:nvSpPr>
      <dsp:spPr>
        <a:xfrm>
          <a:off x="1753127" y="1128963"/>
          <a:ext cx="494763" cy="4947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9C54D9D-3DFB-446B-B261-423E6E6D43C7}">
      <dsp:nvSpPr>
        <dsp:cNvPr id="0" name=""/>
        <dsp:cNvSpPr/>
      </dsp:nvSpPr>
      <dsp:spPr>
        <a:xfrm>
          <a:off x="2370464" y="1660"/>
          <a:ext cx="1413608" cy="10552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CA" sz="1000" kern="1200" dirty="0"/>
            <a:t>Engineering</a:t>
          </a:r>
        </a:p>
      </dsp:txBody>
      <dsp:txXfrm>
        <a:off x="2395189" y="26385"/>
        <a:ext cx="1364158" cy="1030504"/>
      </dsp:txXfrm>
    </dsp:sp>
    <dsp:sp modelId="{F51F6A2E-DA64-4B9E-8608-3E1CD6B8E3E1}">
      <dsp:nvSpPr>
        <dsp:cNvPr id="0" name=""/>
        <dsp:cNvSpPr/>
      </dsp:nvSpPr>
      <dsp:spPr>
        <a:xfrm>
          <a:off x="2370464" y="1056890"/>
          <a:ext cx="1413608" cy="4537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66725">
            <a:lnSpc>
              <a:spcPct val="90000"/>
            </a:lnSpc>
            <a:spcBef>
              <a:spcPct val="0"/>
            </a:spcBef>
            <a:spcAft>
              <a:spcPct val="35000"/>
            </a:spcAft>
            <a:buNone/>
          </a:pPr>
          <a:r>
            <a:rPr lang="en-CA" sz="1050" kern="1200" dirty="0"/>
            <a:t>Facility Maintenance</a:t>
          </a:r>
        </a:p>
      </dsp:txBody>
      <dsp:txXfrm>
        <a:off x="2370464" y="1056890"/>
        <a:ext cx="995499" cy="453748"/>
      </dsp:txXfrm>
    </dsp:sp>
    <dsp:sp modelId="{4717C4B6-7E59-4D81-802D-84A1353A07EB}">
      <dsp:nvSpPr>
        <dsp:cNvPr id="0" name=""/>
        <dsp:cNvSpPr/>
      </dsp:nvSpPr>
      <dsp:spPr>
        <a:xfrm>
          <a:off x="3405952" y="1128963"/>
          <a:ext cx="494763" cy="4947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96FC860-5132-40C7-A527-CD3CBF1D2AB7}">
      <dsp:nvSpPr>
        <dsp:cNvPr id="0" name=""/>
        <dsp:cNvSpPr/>
      </dsp:nvSpPr>
      <dsp:spPr>
        <a:xfrm>
          <a:off x="4023290" y="1660"/>
          <a:ext cx="1413608" cy="10552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n-CA" sz="1000" kern="1200" dirty="0"/>
            <a:t>Boulevards</a:t>
          </a:r>
        </a:p>
      </dsp:txBody>
      <dsp:txXfrm>
        <a:off x="4048015" y="26385"/>
        <a:ext cx="1364158" cy="1030504"/>
      </dsp:txXfrm>
    </dsp:sp>
    <dsp:sp modelId="{79572118-7E9E-494D-BF4C-5A6D993C1975}">
      <dsp:nvSpPr>
        <dsp:cNvPr id="0" name=""/>
        <dsp:cNvSpPr/>
      </dsp:nvSpPr>
      <dsp:spPr>
        <a:xfrm>
          <a:off x="4023290" y="1056890"/>
          <a:ext cx="1413608" cy="4537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66725">
            <a:lnSpc>
              <a:spcPct val="90000"/>
            </a:lnSpc>
            <a:spcBef>
              <a:spcPct val="0"/>
            </a:spcBef>
            <a:spcAft>
              <a:spcPct val="35000"/>
            </a:spcAft>
            <a:buNone/>
          </a:pPr>
          <a:r>
            <a:rPr lang="en-CA" sz="1050" kern="1200" dirty="0"/>
            <a:t>Sidewalks</a:t>
          </a:r>
        </a:p>
      </dsp:txBody>
      <dsp:txXfrm>
        <a:off x="4023290" y="1056890"/>
        <a:ext cx="995499" cy="453748"/>
      </dsp:txXfrm>
    </dsp:sp>
    <dsp:sp modelId="{F789A14B-7E5D-49AA-A94E-ACFDC23DE3E7}">
      <dsp:nvSpPr>
        <dsp:cNvPr id="0" name=""/>
        <dsp:cNvSpPr/>
      </dsp:nvSpPr>
      <dsp:spPr>
        <a:xfrm>
          <a:off x="5058778" y="1128963"/>
          <a:ext cx="494763" cy="4947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A6A66A-EECE-418E-A6CF-5BE454189834}">
      <dsp:nvSpPr>
        <dsp:cNvPr id="0" name=""/>
        <dsp:cNvSpPr/>
      </dsp:nvSpPr>
      <dsp:spPr>
        <a:xfrm>
          <a:off x="5676115" y="1660"/>
          <a:ext cx="1413608" cy="10552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en-CA" sz="1050" kern="1200" dirty="0"/>
            <a:t>Waste Collection</a:t>
          </a:r>
        </a:p>
        <a:p>
          <a:pPr marL="57150" lvl="1" indent="-57150" algn="l" defTabSz="466725">
            <a:lnSpc>
              <a:spcPct val="90000"/>
            </a:lnSpc>
            <a:spcBef>
              <a:spcPct val="0"/>
            </a:spcBef>
            <a:spcAft>
              <a:spcPct val="15000"/>
            </a:spcAft>
            <a:buChar char="•"/>
          </a:pPr>
          <a:r>
            <a:rPr lang="en-CA" sz="1050" kern="1200" dirty="0"/>
            <a:t>Recycling</a:t>
          </a:r>
        </a:p>
      </dsp:txBody>
      <dsp:txXfrm>
        <a:off x="5700840" y="26385"/>
        <a:ext cx="1364158" cy="1030504"/>
      </dsp:txXfrm>
    </dsp:sp>
    <dsp:sp modelId="{38FA8479-3A20-4391-B813-1100A40DB47B}">
      <dsp:nvSpPr>
        <dsp:cNvPr id="0" name=""/>
        <dsp:cNvSpPr/>
      </dsp:nvSpPr>
      <dsp:spPr>
        <a:xfrm>
          <a:off x="5676115" y="1056890"/>
          <a:ext cx="1413608" cy="4537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66725">
            <a:lnSpc>
              <a:spcPct val="90000"/>
            </a:lnSpc>
            <a:spcBef>
              <a:spcPct val="0"/>
            </a:spcBef>
            <a:spcAft>
              <a:spcPct val="35000"/>
            </a:spcAft>
            <a:buNone/>
          </a:pPr>
          <a:r>
            <a:rPr lang="en-CA" sz="1050" kern="1200" dirty="0"/>
            <a:t>Landfills</a:t>
          </a:r>
        </a:p>
      </dsp:txBody>
      <dsp:txXfrm>
        <a:off x="5676115" y="1056890"/>
        <a:ext cx="995499" cy="453748"/>
      </dsp:txXfrm>
    </dsp:sp>
    <dsp:sp modelId="{A0FC71A7-0AE7-4D6C-A4F5-7B381C0A669F}">
      <dsp:nvSpPr>
        <dsp:cNvPr id="0" name=""/>
        <dsp:cNvSpPr/>
      </dsp:nvSpPr>
      <dsp:spPr>
        <a:xfrm>
          <a:off x="6711603" y="1128963"/>
          <a:ext cx="494763" cy="4947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E11EE2-253B-40B0-9635-8C2144EB9705}">
      <dsp:nvSpPr>
        <dsp:cNvPr id="0" name=""/>
        <dsp:cNvSpPr/>
      </dsp:nvSpPr>
      <dsp:spPr>
        <a:xfrm>
          <a:off x="717639" y="1868772"/>
          <a:ext cx="1413608" cy="10552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213360" rIns="71120" bIns="71120" numCol="1" spcCol="1270" anchor="t" anchorCtr="0">
          <a:noAutofit/>
        </a:bodyPr>
        <a:lstStyle/>
        <a:p>
          <a:pPr marL="285750" lvl="1" indent="-285750" algn="l" defTabSz="2489200">
            <a:lnSpc>
              <a:spcPct val="90000"/>
            </a:lnSpc>
            <a:spcBef>
              <a:spcPct val="0"/>
            </a:spcBef>
            <a:spcAft>
              <a:spcPct val="15000"/>
            </a:spcAft>
            <a:buChar char="•"/>
          </a:pPr>
          <a:endParaRPr lang="en-CA" sz="5600" kern="1200" dirty="0"/>
        </a:p>
      </dsp:txBody>
      <dsp:txXfrm>
        <a:off x="742364" y="1893497"/>
        <a:ext cx="1364158" cy="1030504"/>
      </dsp:txXfrm>
    </dsp:sp>
    <dsp:sp modelId="{79EA6021-0082-4AC6-8693-13E070AD7AF3}">
      <dsp:nvSpPr>
        <dsp:cNvPr id="0" name=""/>
        <dsp:cNvSpPr/>
      </dsp:nvSpPr>
      <dsp:spPr>
        <a:xfrm>
          <a:off x="717639" y="2924002"/>
          <a:ext cx="1413608" cy="4537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66725">
            <a:lnSpc>
              <a:spcPct val="90000"/>
            </a:lnSpc>
            <a:spcBef>
              <a:spcPct val="0"/>
            </a:spcBef>
            <a:spcAft>
              <a:spcPct val="35000"/>
            </a:spcAft>
            <a:buNone/>
          </a:pPr>
          <a:r>
            <a:rPr lang="en-CA" sz="1050" kern="1200" dirty="0"/>
            <a:t>Municipal Drains &amp; Drainage</a:t>
          </a:r>
        </a:p>
      </dsp:txBody>
      <dsp:txXfrm>
        <a:off x="717639" y="2924002"/>
        <a:ext cx="995499" cy="453748"/>
      </dsp:txXfrm>
    </dsp:sp>
    <dsp:sp modelId="{10264947-5559-4304-819E-2D1B1DA774DD}">
      <dsp:nvSpPr>
        <dsp:cNvPr id="0" name=""/>
        <dsp:cNvSpPr/>
      </dsp:nvSpPr>
      <dsp:spPr>
        <a:xfrm>
          <a:off x="1753127" y="2996076"/>
          <a:ext cx="494763" cy="4947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7F5E235-E88C-43D2-9C08-A5C692E3ACE4}">
      <dsp:nvSpPr>
        <dsp:cNvPr id="0" name=""/>
        <dsp:cNvSpPr/>
      </dsp:nvSpPr>
      <dsp:spPr>
        <a:xfrm>
          <a:off x="2370464" y="1868772"/>
          <a:ext cx="1413608" cy="10552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en-CA" sz="1050" kern="1200" dirty="0"/>
            <a:t>Four Water Stations</a:t>
          </a:r>
        </a:p>
      </dsp:txBody>
      <dsp:txXfrm>
        <a:off x="2395189" y="1893497"/>
        <a:ext cx="1364158" cy="1030504"/>
      </dsp:txXfrm>
    </dsp:sp>
    <dsp:sp modelId="{4EAF744B-1E73-468A-A0C2-7FAFA95873BA}">
      <dsp:nvSpPr>
        <dsp:cNvPr id="0" name=""/>
        <dsp:cNvSpPr/>
      </dsp:nvSpPr>
      <dsp:spPr>
        <a:xfrm>
          <a:off x="2370464" y="2924002"/>
          <a:ext cx="1413608" cy="4537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66725">
            <a:lnSpc>
              <a:spcPct val="90000"/>
            </a:lnSpc>
            <a:spcBef>
              <a:spcPct val="0"/>
            </a:spcBef>
            <a:spcAft>
              <a:spcPct val="35000"/>
            </a:spcAft>
            <a:buNone/>
          </a:pPr>
          <a:r>
            <a:rPr lang="en-CA" sz="1050" kern="1200" dirty="0"/>
            <a:t>Water</a:t>
          </a:r>
        </a:p>
      </dsp:txBody>
      <dsp:txXfrm>
        <a:off x="2370464" y="2924002"/>
        <a:ext cx="995499" cy="453748"/>
      </dsp:txXfrm>
    </dsp:sp>
    <dsp:sp modelId="{C8E47029-EEB1-46FB-B878-9CE844BDDACF}">
      <dsp:nvSpPr>
        <dsp:cNvPr id="0" name=""/>
        <dsp:cNvSpPr/>
      </dsp:nvSpPr>
      <dsp:spPr>
        <a:xfrm>
          <a:off x="3405952" y="2996076"/>
          <a:ext cx="494763" cy="4947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0AFAA3D-2469-40C9-815F-56E8D8D8D603}">
      <dsp:nvSpPr>
        <dsp:cNvPr id="0" name=""/>
        <dsp:cNvSpPr/>
      </dsp:nvSpPr>
      <dsp:spPr>
        <a:xfrm>
          <a:off x="4023290" y="1868772"/>
          <a:ext cx="1413608" cy="10552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en-CA" sz="1050" kern="1200" dirty="0"/>
            <a:t>One Sewage Plant</a:t>
          </a:r>
        </a:p>
        <a:p>
          <a:pPr marL="57150" lvl="1" indent="-57150" algn="l" defTabSz="466725">
            <a:lnSpc>
              <a:spcPct val="90000"/>
            </a:lnSpc>
            <a:spcBef>
              <a:spcPct val="0"/>
            </a:spcBef>
            <a:spcAft>
              <a:spcPct val="15000"/>
            </a:spcAft>
            <a:buChar char="•"/>
          </a:pPr>
          <a:r>
            <a:rPr lang="en-CA" sz="1050" kern="1200" dirty="0"/>
            <a:t>Three Lagoons</a:t>
          </a:r>
        </a:p>
      </dsp:txBody>
      <dsp:txXfrm>
        <a:off x="4048015" y="1893497"/>
        <a:ext cx="1364158" cy="1030504"/>
      </dsp:txXfrm>
    </dsp:sp>
    <dsp:sp modelId="{3F96709F-C668-493E-8F01-B99C978181C1}">
      <dsp:nvSpPr>
        <dsp:cNvPr id="0" name=""/>
        <dsp:cNvSpPr/>
      </dsp:nvSpPr>
      <dsp:spPr>
        <a:xfrm>
          <a:off x="4023290" y="2924002"/>
          <a:ext cx="1413608" cy="4537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66725">
            <a:lnSpc>
              <a:spcPct val="90000"/>
            </a:lnSpc>
            <a:spcBef>
              <a:spcPct val="0"/>
            </a:spcBef>
            <a:spcAft>
              <a:spcPct val="35000"/>
            </a:spcAft>
            <a:buNone/>
          </a:pPr>
          <a:r>
            <a:rPr lang="en-CA" sz="1050" kern="1200" dirty="0"/>
            <a:t>Sewer</a:t>
          </a:r>
        </a:p>
      </dsp:txBody>
      <dsp:txXfrm>
        <a:off x="4023290" y="2924002"/>
        <a:ext cx="995499" cy="453748"/>
      </dsp:txXfrm>
    </dsp:sp>
    <dsp:sp modelId="{ED7E9353-8635-42B2-8A5E-090F723E2CEC}">
      <dsp:nvSpPr>
        <dsp:cNvPr id="0" name=""/>
        <dsp:cNvSpPr/>
      </dsp:nvSpPr>
      <dsp:spPr>
        <a:xfrm>
          <a:off x="5058778" y="2996076"/>
          <a:ext cx="494763" cy="4947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2FAB34A-88AB-4946-A0E5-3D2929E598AF}">
      <dsp:nvSpPr>
        <dsp:cNvPr id="0" name=""/>
        <dsp:cNvSpPr/>
      </dsp:nvSpPr>
      <dsp:spPr>
        <a:xfrm>
          <a:off x="5676115" y="1868772"/>
          <a:ext cx="1413608" cy="1055229"/>
        </a:xfrm>
        <a:prstGeom prst="round2SameRect">
          <a:avLst>
            <a:gd name="adj1" fmla="val 8000"/>
            <a:gd name="adj2" fmla="val 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66725">
            <a:lnSpc>
              <a:spcPct val="90000"/>
            </a:lnSpc>
            <a:spcBef>
              <a:spcPct val="0"/>
            </a:spcBef>
            <a:spcAft>
              <a:spcPct val="15000"/>
            </a:spcAft>
            <a:buChar char="•"/>
          </a:pPr>
          <a:r>
            <a:rPr lang="en-US" sz="1050" kern="1200" dirty="0"/>
            <a:t>Infrastructure Projects</a:t>
          </a:r>
          <a:endParaRPr lang="en-CA" sz="1050" kern="1200" dirty="0"/>
        </a:p>
      </dsp:txBody>
      <dsp:txXfrm>
        <a:off x="5700840" y="1893497"/>
        <a:ext cx="1364158" cy="1030504"/>
      </dsp:txXfrm>
    </dsp:sp>
    <dsp:sp modelId="{33802F3A-5A19-44D4-B4BC-50FD8553FA3D}">
      <dsp:nvSpPr>
        <dsp:cNvPr id="0" name=""/>
        <dsp:cNvSpPr/>
      </dsp:nvSpPr>
      <dsp:spPr>
        <a:xfrm>
          <a:off x="5676115" y="2924002"/>
          <a:ext cx="1413608" cy="45374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66725">
            <a:lnSpc>
              <a:spcPct val="90000"/>
            </a:lnSpc>
            <a:spcBef>
              <a:spcPct val="0"/>
            </a:spcBef>
            <a:spcAft>
              <a:spcPct val="35000"/>
            </a:spcAft>
            <a:buNone/>
          </a:pPr>
          <a:r>
            <a:rPr lang="en-US" sz="1050" kern="1200" dirty="0"/>
            <a:t>Capital Works</a:t>
          </a:r>
          <a:endParaRPr lang="en-CA" sz="1050" kern="1200" dirty="0"/>
        </a:p>
      </dsp:txBody>
      <dsp:txXfrm>
        <a:off x="5676115" y="2924002"/>
        <a:ext cx="995499" cy="453748"/>
      </dsp:txXfrm>
    </dsp:sp>
    <dsp:sp modelId="{13156B94-CF97-4F9B-AF53-D896C414C8CB}">
      <dsp:nvSpPr>
        <dsp:cNvPr id="0" name=""/>
        <dsp:cNvSpPr/>
      </dsp:nvSpPr>
      <dsp:spPr>
        <a:xfrm>
          <a:off x="6711603" y="2996076"/>
          <a:ext cx="494763" cy="4947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93F67-1FB5-43EA-8BFE-3DACFE4D01EC}">
      <dsp:nvSpPr>
        <dsp:cNvPr id="0" name=""/>
        <dsp:cNvSpPr/>
      </dsp:nvSpPr>
      <dsp:spPr>
        <a:xfrm rot="5400000">
          <a:off x="3131184" y="-1012920"/>
          <a:ext cx="1181862" cy="350316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CA" sz="1100" kern="1200"/>
            <a:t>Ditching</a:t>
          </a:r>
        </a:p>
        <a:p>
          <a:pPr marL="57150" lvl="1" indent="-57150" algn="l" defTabSz="488950">
            <a:lnSpc>
              <a:spcPct val="90000"/>
            </a:lnSpc>
            <a:spcBef>
              <a:spcPct val="0"/>
            </a:spcBef>
            <a:spcAft>
              <a:spcPct val="15000"/>
            </a:spcAft>
            <a:buChar char="•"/>
          </a:pPr>
          <a:r>
            <a:rPr lang="en-CA" sz="1100" kern="1200"/>
            <a:t>Road Resurfacing</a:t>
          </a:r>
        </a:p>
        <a:p>
          <a:pPr marL="57150" lvl="1" indent="-57150" algn="l" defTabSz="488950">
            <a:lnSpc>
              <a:spcPct val="90000"/>
            </a:lnSpc>
            <a:spcBef>
              <a:spcPct val="0"/>
            </a:spcBef>
            <a:spcAft>
              <a:spcPct val="15000"/>
            </a:spcAft>
            <a:buChar char="•"/>
          </a:pPr>
          <a:r>
            <a:rPr lang="en-CA" sz="1100" kern="1200"/>
            <a:t>Brushing</a:t>
          </a:r>
        </a:p>
        <a:p>
          <a:pPr marL="57150" lvl="1" indent="-57150" algn="l" defTabSz="488950">
            <a:lnSpc>
              <a:spcPct val="90000"/>
            </a:lnSpc>
            <a:spcBef>
              <a:spcPct val="0"/>
            </a:spcBef>
            <a:spcAft>
              <a:spcPct val="15000"/>
            </a:spcAft>
            <a:buChar char="•"/>
          </a:pPr>
          <a:r>
            <a:rPr lang="en-CA" sz="1100" kern="1200" dirty="0"/>
            <a:t>Replacement of Signs/Traffic Signs</a:t>
          </a:r>
        </a:p>
        <a:p>
          <a:pPr marL="57150" lvl="1" indent="-57150" algn="l" defTabSz="488950">
            <a:lnSpc>
              <a:spcPct val="90000"/>
            </a:lnSpc>
            <a:spcBef>
              <a:spcPct val="0"/>
            </a:spcBef>
            <a:spcAft>
              <a:spcPct val="15000"/>
            </a:spcAft>
            <a:buChar char="•"/>
          </a:pPr>
          <a:r>
            <a:rPr lang="en-US" sz="1100" kern="1200" dirty="0"/>
            <a:t>Maintenance Plan</a:t>
          </a:r>
          <a:endParaRPr lang="en-CA" sz="1100" kern="1200" dirty="0"/>
        </a:p>
        <a:p>
          <a:pPr marL="57150" lvl="1" indent="-57150" algn="l" defTabSz="488950">
            <a:lnSpc>
              <a:spcPct val="90000"/>
            </a:lnSpc>
            <a:spcBef>
              <a:spcPct val="0"/>
            </a:spcBef>
            <a:spcAft>
              <a:spcPct val="15000"/>
            </a:spcAft>
            <a:buChar char="•"/>
          </a:pPr>
          <a:r>
            <a:rPr lang="en-US" sz="1100" kern="1200" dirty="0"/>
            <a:t>Road Study</a:t>
          </a:r>
          <a:endParaRPr lang="en-CA" sz="1100" kern="1200" dirty="0"/>
        </a:p>
      </dsp:txBody>
      <dsp:txXfrm rot="-5400000">
        <a:off x="1970531" y="205427"/>
        <a:ext cx="3445474" cy="1066474"/>
      </dsp:txXfrm>
    </dsp:sp>
    <dsp:sp modelId="{83A71230-B71E-400A-93A4-31275457A85C}">
      <dsp:nvSpPr>
        <dsp:cNvPr id="0" name=""/>
        <dsp:cNvSpPr/>
      </dsp:nvSpPr>
      <dsp:spPr>
        <a:xfrm>
          <a:off x="0" y="0"/>
          <a:ext cx="1970532" cy="1477328"/>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CA" sz="2800" kern="1200" dirty="0"/>
            <a:t>Plan/Focus:</a:t>
          </a:r>
        </a:p>
      </dsp:txBody>
      <dsp:txXfrm>
        <a:off x="72117" y="72117"/>
        <a:ext cx="1826298" cy="1333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E4225-30E3-4643-A0E3-841BCE9178D2}">
      <dsp:nvSpPr>
        <dsp:cNvPr id="0" name=""/>
        <dsp:cNvSpPr/>
      </dsp:nvSpPr>
      <dsp:spPr>
        <a:xfrm>
          <a:off x="1458343" y="788769"/>
          <a:ext cx="2233163" cy="214559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b="1" kern="1200" dirty="0"/>
            <a:t>Fire Stations</a:t>
          </a:r>
        </a:p>
        <a:p>
          <a:pPr marL="0" lvl="0" indent="0" algn="ctr" defTabSz="666750">
            <a:lnSpc>
              <a:spcPct val="90000"/>
            </a:lnSpc>
            <a:spcBef>
              <a:spcPct val="0"/>
            </a:spcBef>
            <a:spcAft>
              <a:spcPct val="35000"/>
            </a:spcAft>
            <a:buNone/>
          </a:pPr>
          <a:r>
            <a:rPr lang="en-CA" sz="1200" kern="1200" dirty="0"/>
            <a:t>Overall Compliment Requirement is 50</a:t>
          </a:r>
        </a:p>
      </dsp:txBody>
      <dsp:txXfrm>
        <a:off x="1785382" y="1102984"/>
        <a:ext cx="1579085" cy="1517167"/>
      </dsp:txXfrm>
    </dsp:sp>
    <dsp:sp modelId="{2C9E9307-6662-477F-8C97-AB1402FD733D}">
      <dsp:nvSpPr>
        <dsp:cNvPr id="0" name=""/>
        <dsp:cNvSpPr/>
      </dsp:nvSpPr>
      <dsp:spPr>
        <a:xfrm>
          <a:off x="2098400" y="144949"/>
          <a:ext cx="953048" cy="95304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CA" sz="1200" kern="1200" dirty="0"/>
        </a:p>
        <a:p>
          <a:pPr marL="0" lvl="0" indent="0" algn="ctr" defTabSz="533400">
            <a:lnSpc>
              <a:spcPct val="90000"/>
            </a:lnSpc>
            <a:spcBef>
              <a:spcPct val="0"/>
            </a:spcBef>
            <a:spcAft>
              <a:spcPct val="35000"/>
            </a:spcAft>
            <a:buNone/>
          </a:pPr>
          <a:r>
            <a:rPr lang="en-CA" sz="1200" kern="1200" dirty="0"/>
            <a:t>Matheson</a:t>
          </a:r>
        </a:p>
        <a:p>
          <a:pPr marL="0" lvl="0" indent="0" algn="ctr" defTabSz="533400">
            <a:lnSpc>
              <a:spcPct val="90000"/>
            </a:lnSpc>
            <a:spcBef>
              <a:spcPct val="0"/>
            </a:spcBef>
            <a:spcAft>
              <a:spcPct val="35000"/>
            </a:spcAft>
            <a:buNone/>
          </a:pPr>
          <a:r>
            <a:rPr lang="en-CA" sz="1200" kern="1200" dirty="0"/>
            <a:t>25</a:t>
          </a:r>
        </a:p>
      </dsp:txBody>
      <dsp:txXfrm>
        <a:off x="2237971" y="284520"/>
        <a:ext cx="673906" cy="673906"/>
      </dsp:txXfrm>
    </dsp:sp>
    <dsp:sp modelId="{4BC51525-69C2-4B60-8490-D343A832DCC4}">
      <dsp:nvSpPr>
        <dsp:cNvPr id="0" name=""/>
        <dsp:cNvSpPr/>
      </dsp:nvSpPr>
      <dsp:spPr>
        <a:xfrm>
          <a:off x="3172353" y="2005090"/>
          <a:ext cx="953048" cy="95304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Val Gagne 10</a:t>
          </a:r>
        </a:p>
      </dsp:txBody>
      <dsp:txXfrm>
        <a:off x="3311924" y="2144661"/>
        <a:ext cx="673906" cy="673906"/>
      </dsp:txXfrm>
    </dsp:sp>
    <dsp:sp modelId="{CD18A67F-B339-41F5-A7AB-1E3F077BBD17}">
      <dsp:nvSpPr>
        <dsp:cNvPr id="0" name=""/>
        <dsp:cNvSpPr/>
      </dsp:nvSpPr>
      <dsp:spPr>
        <a:xfrm>
          <a:off x="1024447" y="2005090"/>
          <a:ext cx="953048" cy="95304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err="1"/>
            <a:t>Ramore</a:t>
          </a:r>
          <a:endParaRPr lang="en-CA" sz="1200" kern="1200" dirty="0"/>
        </a:p>
        <a:p>
          <a:pPr marL="0" lvl="0" indent="0" algn="ctr" defTabSz="533400">
            <a:lnSpc>
              <a:spcPct val="90000"/>
            </a:lnSpc>
            <a:spcBef>
              <a:spcPct val="0"/>
            </a:spcBef>
            <a:spcAft>
              <a:spcPct val="35000"/>
            </a:spcAft>
            <a:buNone/>
          </a:pPr>
          <a:r>
            <a:rPr lang="en-CA" sz="1200" kern="1200" dirty="0"/>
            <a:t>15</a:t>
          </a:r>
        </a:p>
      </dsp:txBody>
      <dsp:txXfrm>
        <a:off x="1164018" y="2144661"/>
        <a:ext cx="673906" cy="67390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913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465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34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63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82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729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910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441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617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47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861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961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46514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a:p>
        </p:txBody>
      </p:sp>
    </p:spTree>
    <p:extLst>
      <p:ext uri="{BB962C8B-B14F-4D97-AF65-F5344CB8AC3E}">
        <p14:creationId xmlns:p14="http://schemas.microsoft.com/office/powerpoint/2010/main" val="118712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38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493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61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043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42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841E0B4-1B2B-4CBD-966A-D205500495B0}"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04504865"/>
      </p:ext>
    </p:extLst>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41E0B4-1B2B-4CBD-966A-D205500495B0}"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557342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41E0B4-1B2B-4CBD-966A-D205500495B0}"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683646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extLst>
      <p:ext uri="{BB962C8B-B14F-4D97-AF65-F5344CB8AC3E}">
        <p14:creationId xmlns:p14="http://schemas.microsoft.com/office/powerpoint/2010/main" val="360767025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029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169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870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41E0B4-1B2B-4CBD-966A-D205500495B0}"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310402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841E0B4-1B2B-4CBD-966A-D205500495B0}"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85751289"/>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841E0B4-1B2B-4CBD-966A-D205500495B0}" type="datetimeFigureOut">
              <a:rPr lang="en-US" smtClean="0"/>
              <a:t>2/15/2023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997955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B841E0B4-1B2B-4CBD-966A-D205500495B0}"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28436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41E0B4-1B2B-4CBD-966A-D205500495B0}"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1289460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1E0B4-1B2B-4CBD-966A-D205500495B0}"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478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B841E0B4-1B2B-4CBD-966A-D205500495B0}" type="datetimeFigureOut">
              <a:rPr lang="en-US" smtClean="0"/>
              <a:t>2/15/2023</a:t>
            </a:fld>
            <a:endParaRPr lang="en-US"/>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8599575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841E0B4-1B2B-4CBD-966A-D205500495B0}" type="datetimeFigureOut">
              <a:rPr lang="en-US" smtClean="0"/>
              <a:t>2/15/2023</a:t>
            </a:fld>
            <a:endParaRPr lang="en-US"/>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3397338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10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B841E0B4-1B2B-4CBD-966A-D205500495B0}" type="datetimeFigureOut">
              <a:rPr lang="en-US" smtClean="0"/>
              <a:t>2/15/2023</a:t>
            </a:fld>
            <a:endParaRPr lang="en-US"/>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753247146"/>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9" r:id="rId13"/>
    <p:sldLayoutId id="2147483901" r:id="rId14"/>
    <p:sldLayoutId id="2147483902" r:id="rId15"/>
  </p:sldLayoutIdLst>
  <p:transition>
    <p:fade thruBlk="1"/>
  </p:transition>
  <p:hf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3.xml"/><Relationship Id="rId11" Type="http://schemas.openxmlformats.org/officeDocument/2006/relationships/image" Target="../media/image19.emf"/><Relationship Id="rId5" Type="http://schemas.openxmlformats.org/officeDocument/2006/relationships/diagramQuickStyle" Target="../diagrams/quickStyle13.xml"/><Relationship Id="rId10" Type="http://schemas.openxmlformats.org/officeDocument/2006/relationships/oleObject" Target="../embeddings/oleObject2.bin"/><Relationship Id="rId4" Type="http://schemas.openxmlformats.org/officeDocument/2006/relationships/diagramLayout" Target="../diagrams/layout13.xml"/><Relationship Id="rId9" Type="http://schemas.openxmlformats.org/officeDocument/2006/relationships/image" Target="../media/image1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1" name="Google Shape;85;p13">
            <a:extLst>
              <a:ext uri="{FF2B5EF4-FFF2-40B4-BE49-F238E27FC236}">
                <a16:creationId xmlns:a16="http://schemas.microsoft.com/office/drawing/2014/main" id="{F309CD52-4A57-0FE2-6A1A-2F28F4EF0476}"/>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71" name="Google Shape;71;p12"/>
          <p:cNvSpPr txBox="1">
            <a:spLocks noGrp="1"/>
          </p:cNvSpPr>
          <p:nvPr>
            <p:ph type="ctrTitle"/>
          </p:nvPr>
        </p:nvSpPr>
        <p:spPr>
          <a:xfrm>
            <a:off x="1400206" y="1363194"/>
            <a:ext cx="6431126" cy="1746292"/>
          </a:xfrm>
          <a:prstGeom prst="rect">
            <a:avLst/>
          </a:prstGeom>
        </p:spPr>
        <p:txBody>
          <a:bodyPr spcFirstLastPara="1" wrap="square" lIns="91425" tIns="91425" rIns="91425" bIns="91425" anchor="b" anchorCtr="0">
            <a:noAutofit/>
          </a:bodyPr>
          <a:lstStyle/>
          <a:p>
            <a:r>
              <a:rPr lang="en" dirty="0"/>
              <a:t>Black River-Matheson</a:t>
            </a:r>
            <a:br>
              <a:rPr lang="en" dirty="0"/>
            </a:br>
            <a:r>
              <a:rPr lang="en" dirty="0"/>
              <a:t>Municipal Operations</a:t>
            </a:r>
            <a:br>
              <a:rPr lang="en" dirty="0"/>
            </a:br>
            <a:r>
              <a:rPr lang="en" sz="2800" i="1" u="sng" dirty="0"/>
              <a:t>Who Does What?</a:t>
            </a:r>
            <a:endParaRPr i="1" u="sng" dirty="0"/>
          </a:p>
        </p:txBody>
      </p:sp>
      <p:grpSp>
        <p:nvGrpSpPr>
          <p:cNvPr id="72" name="Google Shape;72;p12"/>
          <p:cNvGrpSpPr/>
          <p:nvPr/>
        </p:nvGrpSpPr>
        <p:grpSpPr>
          <a:xfrm>
            <a:off x="4386873" y="476143"/>
            <a:ext cx="370253" cy="555243"/>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9" name="Google Shape;95;p13">
            <a:extLst>
              <a:ext uri="{FF2B5EF4-FFF2-40B4-BE49-F238E27FC236}">
                <a16:creationId xmlns:a16="http://schemas.microsoft.com/office/drawing/2014/main" id="{F4B64FCB-D998-4DBE-9964-F3951B3E0F53}"/>
              </a:ext>
            </a:extLst>
          </p:cNvPr>
          <p:cNvSpPr txBox="1">
            <a:spLocks/>
          </p:cNvSpPr>
          <p:nvPr/>
        </p:nvSpPr>
        <p:spPr>
          <a:xfrm>
            <a:off x="7899877" y="4264672"/>
            <a:ext cx="652130" cy="408467"/>
          </a:xfrm>
          <a:prstGeom prst="rect">
            <a:avLst/>
          </a:prstGeom>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 dirty="0"/>
          </a:p>
        </p:txBody>
      </p:sp>
      <p:sp>
        <p:nvSpPr>
          <p:cNvPr id="22" name="Google Shape;95;p13">
            <a:extLst>
              <a:ext uri="{FF2B5EF4-FFF2-40B4-BE49-F238E27FC236}">
                <a16:creationId xmlns:a16="http://schemas.microsoft.com/office/drawing/2014/main" id="{480C1A17-A7EE-C87E-A666-0EE80F8FAA21}"/>
              </a:ext>
            </a:extLst>
          </p:cNvPr>
          <p:cNvSpPr txBox="1">
            <a:spLocks/>
          </p:cNvSpPr>
          <p:nvPr/>
        </p:nvSpPr>
        <p:spPr>
          <a:xfrm>
            <a:off x="8491870" y="4735032"/>
            <a:ext cx="652130" cy="408467"/>
          </a:xfrm>
          <a:prstGeom prst="rect">
            <a:avLst/>
          </a:prstGeom>
        </p:spPr>
        <p:txBody>
          <a:bodyPr spcFirstLastPara="1" wrap="square" lIns="91425" tIns="91425" rIns="91425" bIns="91425"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 dirty="0"/>
          </a:p>
        </p:txBody>
      </p:sp>
      <p:cxnSp>
        <p:nvCxnSpPr>
          <p:cNvPr id="24" name="Straight Connector 23">
            <a:extLst>
              <a:ext uri="{FF2B5EF4-FFF2-40B4-BE49-F238E27FC236}">
                <a16:creationId xmlns:a16="http://schemas.microsoft.com/office/drawing/2014/main" id="{5CF677F4-A195-D60C-79F3-22FE8C5DC30D}"/>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0EECD30-4C3E-BEBE-F82F-2D5885D7C785}"/>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uestion Face Vector Art, Icons, and Graphics for Free Download">
            <a:extLst>
              <a:ext uri="{FF2B5EF4-FFF2-40B4-BE49-F238E27FC236}">
                <a16:creationId xmlns:a16="http://schemas.microsoft.com/office/drawing/2014/main" id="{E8939A7B-B339-FB07-403F-16E231DEA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252" y="3177595"/>
            <a:ext cx="1357494" cy="1087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10</a:t>
            </a:fld>
            <a:endParaRPr dirty="0"/>
          </a:p>
        </p:txBody>
      </p:sp>
      <p:sp>
        <p:nvSpPr>
          <p:cNvPr id="103" name="Google Shape;103;p14"/>
          <p:cNvSpPr txBox="1">
            <a:spLocks noGrp="1"/>
          </p:cNvSpPr>
          <p:nvPr>
            <p:ph type="ctrTitle" idx="4294967295"/>
          </p:nvPr>
        </p:nvSpPr>
        <p:spPr>
          <a:xfrm>
            <a:off x="32543" y="35176"/>
            <a:ext cx="4990305" cy="739524"/>
          </a:xfrm>
          <a:prstGeom prst="rect">
            <a:avLst/>
          </a:prstGeom>
          <a:solidFill>
            <a:schemeClr val="accent4"/>
          </a:solidFill>
        </p:spPr>
        <p:txBody>
          <a:bodyPr spcFirstLastPara="1" wrap="square" lIns="91425" tIns="91425" rIns="91425" bIns="91425" anchor="ctr" anchorCtr="0">
            <a:noAutofit/>
          </a:bodyPr>
          <a:lstStyle/>
          <a:p>
            <a:r>
              <a:rPr lang="en-CA" sz="2800" dirty="0"/>
              <a:t>Public Works </a:t>
            </a:r>
            <a:r>
              <a:rPr lang="en" sz="2800" dirty="0"/>
              <a:t>department</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CE529EA4-C8B5-38B4-558E-5EBF2A12B3A3}"/>
              </a:ext>
            </a:extLst>
          </p:cNvPr>
          <p:cNvGraphicFramePr/>
          <p:nvPr>
            <p:extLst>
              <p:ext uri="{D42A27DB-BD31-4B8C-83A1-F6EECF244321}">
                <p14:modId xmlns:p14="http://schemas.microsoft.com/office/powerpoint/2010/main" val="4068984864"/>
              </p:ext>
            </p:extLst>
          </p:nvPr>
        </p:nvGraphicFramePr>
        <p:xfrm>
          <a:off x="495300" y="946150"/>
          <a:ext cx="7924006" cy="349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630B06E-EFB5-5074-3432-5158168E35D3}"/>
              </a:ext>
            </a:extLst>
          </p:cNvPr>
          <p:cNvPicPr>
            <a:picLocks noChangeAspect="1"/>
          </p:cNvPicPr>
          <p:nvPr/>
        </p:nvPicPr>
        <p:blipFill>
          <a:blip r:embed="rId8"/>
          <a:stretch>
            <a:fillRect/>
          </a:stretch>
        </p:blipFill>
        <p:spPr>
          <a:xfrm>
            <a:off x="26750" y="3230212"/>
            <a:ext cx="1088974" cy="1066549"/>
          </a:xfrm>
          <a:prstGeom prst="rect">
            <a:avLst/>
          </a:prstGeom>
        </p:spPr>
      </p:pic>
    </p:spTree>
    <p:extLst>
      <p:ext uri="{BB962C8B-B14F-4D97-AF65-F5344CB8AC3E}">
        <p14:creationId xmlns:p14="http://schemas.microsoft.com/office/powerpoint/2010/main" val="1251848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11</a:t>
            </a:fld>
            <a:endParaRPr dirty="0"/>
          </a:p>
        </p:txBody>
      </p:sp>
      <p:sp>
        <p:nvSpPr>
          <p:cNvPr id="103" name="Google Shape;103;p14"/>
          <p:cNvSpPr txBox="1">
            <a:spLocks noGrp="1"/>
          </p:cNvSpPr>
          <p:nvPr>
            <p:ph type="ctrTitle" idx="4294967295"/>
          </p:nvPr>
        </p:nvSpPr>
        <p:spPr>
          <a:xfrm>
            <a:off x="32543" y="35176"/>
            <a:ext cx="4990305" cy="739524"/>
          </a:xfrm>
          <a:prstGeom prst="rect">
            <a:avLst/>
          </a:prstGeom>
          <a:solidFill>
            <a:schemeClr val="accent4"/>
          </a:solidFill>
        </p:spPr>
        <p:txBody>
          <a:bodyPr spcFirstLastPara="1" wrap="square" lIns="91425" tIns="91425" rIns="91425" bIns="91425" anchor="ctr" anchorCtr="0">
            <a:noAutofit/>
          </a:bodyPr>
          <a:lstStyle/>
          <a:p>
            <a:r>
              <a:rPr lang="en-CA" sz="2800" dirty="0"/>
              <a:t>Public Works </a:t>
            </a:r>
            <a:r>
              <a:rPr lang="en" sz="2800" dirty="0"/>
              <a:t>department</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C8CCF387-EB71-5764-99E6-B4843E1A98EF}"/>
              </a:ext>
            </a:extLst>
          </p:cNvPr>
          <p:cNvGraphicFramePr/>
          <p:nvPr>
            <p:extLst>
              <p:ext uri="{D42A27DB-BD31-4B8C-83A1-F6EECF244321}">
                <p14:modId xmlns:p14="http://schemas.microsoft.com/office/powerpoint/2010/main" val="1268513878"/>
              </p:ext>
            </p:extLst>
          </p:nvPr>
        </p:nvGraphicFramePr>
        <p:xfrm>
          <a:off x="1428750" y="1416050"/>
          <a:ext cx="5473700"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B380F77C-1286-3D86-B62A-DD33278B04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1824" y="3084413"/>
            <a:ext cx="1969914" cy="123119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50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12</a:t>
            </a:fld>
            <a:endParaRPr dirty="0"/>
          </a:p>
        </p:txBody>
      </p:sp>
      <p:sp>
        <p:nvSpPr>
          <p:cNvPr id="103" name="Google Shape;103;p14"/>
          <p:cNvSpPr txBox="1">
            <a:spLocks noGrp="1"/>
          </p:cNvSpPr>
          <p:nvPr>
            <p:ph type="ctrTitle" idx="4294967295"/>
          </p:nvPr>
        </p:nvSpPr>
        <p:spPr>
          <a:xfrm>
            <a:off x="32543" y="35176"/>
            <a:ext cx="3885407" cy="609430"/>
          </a:xfrm>
          <a:prstGeom prst="rect">
            <a:avLst/>
          </a:prstGeom>
          <a:solidFill>
            <a:schemeClr val="accent4"/>
          </a:solidFill>
        </p:spPr>
        <p:txBody>
          <a:bodyPr spcFirstLastPara="1" wrap="square" lIns="91425" tIns="91425" rIns="91425" bIns="91425" anchor="ctr" anchorCtr="0">
            <a:noAutofit/>
          </a:bodyPr>
          <a:lstStyle/>
          <a:p>
            <a:r>
              <a:rPr lang="en-CA" sz="2800" dirty="0"/>
              <a:t>Fire </a:t>
            </a:r>
            <a:r>
              <a:rPr lang="en" sz="2800" dirty="0"/>
              <a:t>department</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1CB51947-9ECE-5D59-D6C7-ABD971A5171C}"/>
              </a:ext>
            </a:extLst>
          </p:cNvPr>
          <p:cNvGraphicFramePr/>
          <p:nvPr>
            <p:extLst>
              <p:ext uri="{D42A27DB-BD31-4B8C-83A1-F6EECF244321}">
                <p14:modId xmlns:p14="http://schemas.microsoft.com/office/powerpoint/2010/main" val="3181093330"/>
              </p:ext>
            </p:extLst>
          </p:nvPr>
        </p:nvGraphicFramePr>
        <p:xfrm>
          <a:off x="2010450" y="812802"/>
          <a:ext cx="5149850" cy="3103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loud 8">
            <a:extLst>
              <a:ext uri="{FF2B5EF4-FFF2-40B4-BE49-F238E27FC236}">
                <a16:creationId xmlns:a16="http://schemas.microsoft.com/office/drawing/2014/main" id="{E985E85D-EF76-4FC1-C695-EF500A0A7204}"/>
              </a:ext>
            </a:extLst>
          </p:cNvPr>
          <p:cNvSpPr/>
          <p:nvPr/>
        </p:nvSpPr>
        <p:spPr>
          <a:xfrm>
            <a:off x="806450" y="1536700"/>
            <a:ext cx="1511300" cy="1035050"/>
          </a:xfrm>
          <a:prstGeom prst="cloud">
            <a:avLst/>
          </a:prstGeom>
          <a:solidFill>
            <a:schemeClr val="accent4"/>
          </a:solidFill>
          <a:ln>
            <a:solidFill>
              <a:schemeClr val="tx1"/>
            </a:solidFill>
          </a:ln>
        </p:spPr>
        <p:txBody>
          <a:bodyPr spcFirstLastPara="1" wrap="square" lIns="91425" tIns="91425" rIns="91425" bIns="91425" rtlCol="0" anchor="ctr" anchorCtr="0">
            <a:noAutofit/>
          </a:bodyPr>
          <a:lstStyle/>
          <a:p>
            <a:pPr algn="l"/>
            <a:endParaRPr lang="en-CA"/>
          </a:p>
        </p:txBody>
      </p:sp>
      <p:sp>
        <p:nvSpPr>
          <p:cNvPr id="10" name="TextBox 9">
            <a:extLst>
              <a:ext uri="{FF2B5EF4-FFF2-40B4-BE49-F238E27FC236}">
                <a16:creationId xmlns:a16="http://schemas.microsoft.com/office/drawing/2014/main" id="{4473948B-D948-C7DE-BC68-770100DEF84F}"/>
              </a:ext>
            </a:extLst>
          </p:cNvPr>
          <p:cNvSpPr txBox="1"/>
          <p:nvPr/>
        </p:nvSpPr>
        <p:spPr>
          <a:xfrm>
            <a:off x="1093450" y="1742897"/>
            <a:ext cx="937300" cy="600164"/>
          </a:xfrm>
          <a:prstGeom prst="rect">
            <a:avLst/>
          </a:prstGeom>
          <a:noFill/>
        </p:spPr>
        <p:txBody>
          <a:bodyPr wrap="square" rtlCol="0">
            <a:spAutoFit/>
          </a:bodyPr>
          <a:lstStyle/>
          <a:p>
            <a:pPr algn="ctr"/>
            <a:r>
              <a:rPr lang="en-CA" sz="1100" dirty="0"/>
              <a:t>Current Compliment Overall is </a:t>
            </a:r>
            <a:r>
              <a:rPr lang="en-CA" sz="1100" b="1" u="sng" dirty="0"/>
              <a:t>35</a:t>
            </a:r>
          </a:p>
        </p:txBody>
      </p:sp>
      <p:pic>
        <p:nvPicPr>
          <p:cNvPr id="12" name="Picture 11">
            <a:extLst>
              <a:ext uri="{FF2B5EF4-FFF2-40B4-BE49-F238E27FC236}">
                <a16:creationId xmlns:a16="http://schemas.microsoft.com/office/drawing/2014/main" id="{2D3EFC75-A4FC-CB1C-7580-786B5CA39B75}"/>
              </a:ext>
            </a:extLst>
          </p:cNvPr>
          <p:cNvPicPr>
            <a:picLocks noChangeAspect="1"/>
          </p:cNvPicPr>
          <p:nvPr/>
        </p:nvPicPr>
        <p:blipFill>
          <a:blip r:embed="rId8"/>
          <a:stretch>
            <a:fillRect/>
          </a:stretch>
        </p:blipFill>
        <p:spPr>
          <a:xfrm>
            <a:off x="6571069" y="644606"/>
            <a:ext cx="1920801" cy="1244220"/>
          </a:xfrm>
          <a:prstGeom prst="rect">
            <a:avLst/>
          </a:prstGeom>
          <a:ln w="28575">
            <a:solidFill>
              <a:schemeClr val="tx1"/>
            </a:solidFill>
          </a:ln>
        </p:spPr>
      </p:pic>
    </p:spTree>
    <p:extLst>
      <p:ext uri="{BB962C8B-B14F-4D97-AF65-F5344CB8AC3E}">
        <p14:creationId xmlns:p14="http://schemas.microsoft.com/office/powerpoint/2010/main" val="128122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13</a:t>
            </a:fld>
            <a:endParaRPr dirty="0"/>
          </a:p>
        </p:txBody>
      </p:sp>
      <p:sp>
        <p:nvSpPr>
          <p:cNvPr id="103" name="Google Shape;103;p14"/>
          <p:cNvSpPr txBox="1">
            <a:spLocks noGrp="1"/>
          </p:cNvSpPr>
          <p:nvPr>
            <p:ph type="ctrTitle" idx="4294967295"/>
          </p:nvPr>
        </p:nvSpPr>
        <p:spPr>
          <a:xfrm>
            <a:off x="32543" y="35176"/>
            <a:ext cx="3885407" cy="609430"/>
          </a:xfrm>
          <a:prstGeom prst="rect">
            <a:avLst/>
          </a:prstGeom>
          <a:solidFill>
            <a:schemeClr val="accent4"/>
          </a:solidFill>
        </p:spPr>
        <p:txBody>
          <a:bodyPr spcFirstLastPara="1" wrap="square" lIns="91425" tIns="91425" rIns="91425" bIns="91425" anchor="ctr" anchorCtr="0">
            <a:noAutofit/>
          </a:bodyPr>
          <a:lstStyle/>
          <a:p>
            <a:r>
              <a:rPr lang="en-CA" sz="2800" dirty="0"/>
              <a:t>Fire </a:t>
            </a:r>
            <a:r>
              <a:rPr lang="en" sz="2800" dirty="0"/>
              <a:t>department</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4F31E84D-CCB0-7D9F-007A-AF355FD722F2}"/>
              </a:ext>
            </a:extLst>
          </p:cNvPr>
          <p:cNvGraphicFramePr/>
          <p:nvPr>
            <p:extLst>
              <p:ext uri="{D42A27DB-BD31-4B8C-83A1-F6EECF244321}">
                <p14:modId xmlns:p14="http://schemas.microsoft.com/office/powerpoint/2010/main" val="1158485360"/>
              </p:ext>
            </p:extLst>
          </p:nvPr>
        </p:nvGraphicFramePr>
        <p:xfrm>
          <a:off x="344487" y="923286"/>
          <a:ext cx="8455025" cy="316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0A765F6-5E2A-49B8-77D1-0565D5EF73AD}"/>
              </a:ext>
            </a:extLst>
          </p:cNvPr>
          <p:cNvPicPr>
            <a:picLocks noChangeAspect="1"/>
          </p:cNvPicPr>
          <p:nvPr/>
        </p:nvPicPr>
        <p:blipFill>
          <a:blip r:embed="rId8"/>
          <a:stretch>
            <a:fillRect/>
          </a:stretch>
        </p:blipFill>
        <p:spPr>
          <a:xfrm>
            <a:off x="344487" y="3763755"/>
            <a:ext cx="502409" cy="630359"/>
          </a:xfrm>
          <a:prstGeom prst="rect">
            <a:avLst/>
          </a:prstGeom>
          <a:ln w="28575">
            <a:solidFill>
              <a:schemeClr val="tx1"/>
            </a:solidFill>
          </a:ln>
        </p:spPr>
      </p:pic>
    </p:spTree>
    <p:extLst>
      <p:ext uri="{BB962C8B-B14F-4D97-AF65-F5344CB8AC3E}">
        <p14:creationId xmlns:p14="http://schemas.microsoft.com/office/powerpoint/2010/main" val="346383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14</a:t>
            </a:fld>
            <a:endParaRPr dirty="0"/>
          </a:p>
        </p:txBody>
      </p:sp>
      <p:sp>
        <p:nvSpPr>
          <p:cNvPr id="103" name="Google Shape;103;p14"/>
          <p:cNvSpPr txBox="1">
            <a:spLocks noGrp="1"/>
          </p:cNvSpPr>
          <p:nvPr>
            <p:ph type="ctrTitle" idx="4294967295"/>
          </p:nvPr>
        </p:nvSpPr>
        <p:spPr>
          <a:xfrm>
            <a:off x="32543" y="35176"/>
            <a:ext cx="5860257" cy="609430"/>
          </a:xfrm>
          <a:prstGeom prst="rect">
            <a:avLst/>
          </a:prstGeom>
          <a:solidFill>
            <a:schemeClr val="accent4"/>
          </a:solidFill>
        </p:spPr>
        <p:txBody>
          <a:bodyPr spcFirstLastPara="1" wrap="square" lIns="91425" tIns="91425" rIns="91425" bIns="91425" anchor="ctr" anchorCtr="0">
            <a:noAutofit/>
          </a:bodyPr>
          <a:lstStyle/>
          <a:p>
            <a:r>
              <a:rPr lang="en-CA" sz="2800" dirty="0"/>
              <a:t>administration </a:t>
            </a:r>
            <a:r>
              <a:rPr lang="en" sz="2800" dirty="0"/>
              <a:t>department</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DCD2327C-CB18-16F4-15C4-F792E10B8678}"/>
              </a:ext>
            </a:extLst>
          </p:cNvPr>
          <p:cNvGraphicFramePr/>
          <p:nvPr>
            <p:extLst>
              <p:ext uri="{D42A27DB-BD31-4B8C-83A1-F6EECF244321}">
                <p14:modId xmlns:p14="http://schemas.microsoft.com/office/powerpoint/2010/main" val="1174910211"/>
              </p:ext>
            </p:extLst>
          </p:nvPr>
        </p:nvGraphicFramePr>
        <p:xfrm>
          <a:off x="622300" y="787400"/>
          <a:ext cx="7327900" cy="3790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a:extLst>
              <a:ext uri="{FF2B5EF4-FFF2-40B4-BE49-F238E27FC236}">
                <a16:creationId xmlns:a16="http://schemas.microsoft.com/office/drawing/2014/main" id="{09A21FDE-8B74-DD0B-4939-4BE84DA3B1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5199" y="1998343"/>
            <a:ext cx="1827180" cy="100494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13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15</a:t>
            </a:fld>
            <a:endParaRPr dirty="0"/>
          </a:p>
        </p:txBody>
      </p:sp>
      <p:sp>
        <p:nvSpPr>
          <p:cNvPr id="103" name="Google Shape;103;p14"/>
          <p:cNvSpPr txBox="1">
            <a:spLocks noGrp="1"/>
          </p:cNvSpPr>
          <p:nvPr>
            <p:ph type="ctrTitle" idx="4294967295"/>
          </p:nvPr>
        </p:nvSpPr>
        <p:spPr>
          <a:xfrm>
            <a:off x="32543" y="35176"/>
            <a:ext cx="5860257" cy="609430"/>
          </a:xfrm>
          <a:prstGeom prst="rect">
            <a:avLst/>
          </a:prstGeom>
          <a:solidFill>
            <a:schemeClr val="accent4"/>
          </a:solidFill>
        </p:spPr>
        <p:txBody>
          <a:bodyPr spcFirstLastPara="1" wrap="square" lIns="91425" tIns="91425" rIns="91425" bIns="91425" anchor="ctr" anchorCtr="0">
            <a:noAutofit/>
          </a:bodyPr>
          <a:lstStyle/>
          <a:p>
            <a:r>
              <a:rPr lang="en-CA" sz="2800" dirty="0"/>
              <a:t>administration </a:t>
            </a:r>
            <a:r>
              <a:rPr lang="en" sz="2800" dirty="0"/>
              <a:t>department</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7386D289-B34C-CB16-60CB-E47095C3F873}"/>
              </a:ext>
            </a:extLst>
          </p:cNvPr>
          <p:cNvGraphicFramePr/>
          <p:nvPr>
            <p:extLst>
              <p:ext uri="{D42A27DB-BD31-4B8C-83A1-F6EECF244321}">
                <p14:modId xmlns:p14="http://schemas.microsoft.com/office/powerpoint/2010/main" val="3237647773"/>
              </p:ext>
            </p:extLst>
          </p:nvPr>
        </p:nvGraphicFramePr>
        <p:xfrm>
          <a:off x="508000" y="1092200"/>
          <a:ext cx="765175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a:extLst>
              <a:ext uri="{FF2B5EF4-FFF2-40B4-BE49-F238E27FC236}">
                <a16:creationId xmlns:a16="http://schemas.microsoft.com/office/drawing/2014/main" id="{FC413E89-3D5C-1A50-F7FD-00058B496A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9276" y="3388131"/>
            <a:ext cx="992188" cy="10555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3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16</a:t>
            </a:fld>
            <a:endParaRPr dirty="0"/>
          </a:p>
        </p:txBody>
      </p:sp>
      <p:sp>
        <p:nvSpPr>
          <p:cNvPr id="103" name="Google Shape;103;p14"/>
          <p:cNvSpPr txBox="1">
            <a:spLocks noGrp="1"/>
          </p:cNvSpPr>
          <p:nvPr>
            <p:ph type="ctrTitle" idx="4294967295"/>
          </p:nvPr>
        </p:nvSpPr>
        <p:spPr>
          <a:xfrm>
            <a:off x="32543" y="35176"/>
            <a:ext cx="5860257" cy="609430"/>
          </a:xfrm>
          <a:prstGeom prst="rect">
            <a:avLst/>
          </a:prstGeom>
          <a:solidFill>
            <a:schemeClr val="accent4"/>
          </a:solidFill>
        </p:spPr>
        <p:txBody>
          <a:bodyPr spcFirstLastPara="1" wrap="square" lIns="91425" tIns="91425" rIns="91425" bIns="91425" anchor="ctr" anchorCtr="0">
            <a:noAutofit/>
          </a:bodyPr>
          <a:lstStyle/>
          <a:p>
            <a:r>
              <a:rPr lang="en-US" sz="2800" dirty="0"/>
              <a:t>Municipal Master plan</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983808-8E0E-38B0-F8D6-F90C7BB6CA36}"/>
              </a:ext>
            </a:extLst>
          </p:cNvPr>
          <p:cNvSpPr txBox="1"/>
          <p:nvPr/>
        </p:nvSpPr>
        <p:spPr>
          <a:xfrm>
            <a:off x="847656" y="1459395"/>
            <a:ext cx="7308525" cy="2246769"/>
          </a:xfrm>
          <a:prstGeom prst="rect">
            <a:avLst/>
          </a:prstGeom>
          <a:noFill/>
        </p:spPr>
        <p:txBody>
          <a:bodyPr wrap="square" rtlCol="0">
            <a:spAutoFit/>
          </a:bodyPr>
          <a:lstStyle/>
          <a:p>
            <a:r>
              <a:rPr lang="en-US" sz="2000" i="1" dirty="0"/>
              <a:t>“The plan is an organizational management activity that has been used to set priorities, focus energy and resources, strengthen operations ensure that employee and other stakeholders are working toward common goals, establish agreement around intended outcomes/results and assess and adjust the organization’s direction in response to a changing environment.”</a:t>
            </a:r>
          </a:p>
          <a:p>
            <a:endParaRPr lang="en-US" sz="2000" i="1" dirty="0"/>
          </a:p>
          <a:p>
            <a:pPr algn="ctr"/>
            <a:r>
              <a:rPr lang="en-US" sz="2000" i="1" dirty="0"/>
              <a:t>Comprehensive Master Plan pg. 9</a:t>
            </a:r>
            <a:endParaRPr lang="en-CA" sz="2000" i="1" dirty="0"/>
          </a:p>
        </p:txBody>
      </p:sp>
    </p:spTree>
    <p:extLst>
      <p:ext uri="{BB962C8B-B14F-4D97-AF65-F5344CB8AC3E}">
        <p14:creationId xmlns:p14="http://schemas.microsoft.com/office/powerpoint/2010/main" val="109970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17</a:t>
            </a:fld>
            <a:endParaRPr dirty="0"/>
          </a:p>
        </p:txBody>
      </p:sp>
      <p:sp>
        <p:nvSpPr>
          <p:cNvPr id="103" name="Google Shape;103;p14"/>
          <p:cNvSpPr txBox="1">
            <a:spLocks noGrp="1"/>
          </p:cNvSpPr>
          <p:nvPr>
            <p:ph type="ctrTitle" idx="4294967295"/>
          </p:nvPr>
        </p:nvSpPr>
        <p:spPr>
          <a:xfrm>
            <a:off x="32543" y="35176"/>
            <a:ext cx="5860257" cy="609430"/>
          </a:xfrm>
          <a:prstGeom prst="rect">
            <a:avLst/>
          </a:prstGeom>
          <a:solidFill>
            <a:schemeClr val="accent4"/>
          </a:solidFill>
        </p:spPr>
        <p:txBody>
          <a:bodyPr spcFirstLastPara="1" wrap="square" lIns="91425" tIns="91425" rIns="91425" bIns="91425" anchor="ctr" anchorCtr="0">
            <a:noAutofit/>
          </a:bodyPr>
          <a:lstStyle/>
          <a:p>
            <a:r>
              <a:rPr lang="en-US" sz="2800" dirty="0"/>
              <a:t>Municipal Master plan</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Diagram 20">
            <a:extLst>
              <a:ext uri="{FF2B5EF4-FFF2-40B4-BE49-F238E27FC236}">
                <a16:creationId xmlns:a16="http://schemas.microsoft.com/office/drawing/2014/main" id="{3C06FAA4-6181-13C2-F03B-7A92891E7F0E}"/>
              </a:ext>
            </a:extLst>
          </p:cNvPr>
          <p:cNvGraphicFramePr/>
          <p:nvPr>
            <p:extLst>
              <p:ext uri="{D42A27DB-BD31-4B8C-83A1-F6EECF244321}">
                <p14:modId xmlns:p14="http://schemas.microsoft.com/office/powerpoint/2010/main" val="3151938835"/>
              </p:ext>
            </p:extLst>
          </p:nvPr>
        </p:nvGraphicFramePr>
        <p:xfrm>
          <a:off x="707492" y="1061238"/>
          <a:ext cx="6187217"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Object 21">
            <a:extLst>
              <a:ext uri="{FF2B5EF4-FFF2-40B4-BE49-F238E27FC236}">
                <a16:creationId xmlns:a16="http://schemas.microsoft.com/office/drawing/2014/main" id="{BBBAFC68-B725-5169-581B-49271CD7F521}"/>
              </a:ext>
            </a:extLst>
          </p:cNvPr>
          <p:cNvGraphicFramePr>
            <a:graphicFrameLocks noChangeAspect="1"/>
          </p:cNvGraphicFramePr>
          <p:nvPr>
            <p:extLst>
              <p:ext uri="{D42A27DB-BD31-4B8C-83A1-F6EECF244321}">
                <p14:modId xmlns:p14="http://schemas.microsoft.com/office/powerpoint/2010/main" val="542773213"/>
              </p:ext>
            </p:extLst>
          </p:nvPr>
        </p:nvGraphicFramePr>
        <p:xfrm>
          <a:off x="7027755" y="224359"/>
          <a:ext cx="1790180" cy="2316916"/>
        </p:xfrm>
        <a:graphic>
          <a:graphicData uri="http://schemas.openxmlformats.org/presentationml/2006/ole">
            <mc:AlternateContent xmlns:mc="http://schemas.openxmlformats.org/markup-compatibility/2006">
              <mc:Choice xmlns:v="urn:schemas-microsoft-com:vml" Requires="v">
                <p:oleObj name="Acrobat Document" r:id="rId8" imgW="5829257" imgH="7543568" progId="AcroExch.Document.DC">
                  <p:embed/>
                </p:oleObj>
              </mc:Choice>
              <mc:Fallback>
                <p:oleObj name="Acrobat Document" r:id="rId8" imgW="5829257" imgH="7543568" progId="AcroExch.Document.DC">
                  <p:embed/>
                  <p:pic>
                    <p:nvPicPr>
                      <p:cNvPr id="0" name=""/>
                      <p:cNvPicPr/>
                      <p:nvPr/>
                    </p:nvPicPr>
                    <p:blipFill>
                      <a:blip r:embed="rId9"/>
                      <a:stretch>
                        <a:fillRect/>
                      </a:stretch>
                    </p:blipFill>
                    <p:spPr>
                      <a:xfrm>
                        <a:off x="7027755" y="224359"/>
                        <a:ext cx="1790180" cy="2316916"/>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809271A-F663-8835-1397-24545D426E9F}"/>
              </a:ext>
            </a:extLst>
          </p:cNvPr>
          <p:cNvGraphicFramePr>
            <a:graphicFrameLocks noChangeAspect="1"/>
          </p:cNvGraphicFramePr>
          <p:nvPr>
            <p:extLst>
              <p:ext uri="{D42A27DB-BD31-4B8C-83A1-F6EECF244321}">
                <p14:modId xmlns:p14="http://schemas.microsoft.com/office/powerpoint/2010/main" val="748427922"/>
              </p:ext>
            </p:extLst>
          </p:nvPr>
        </p:nvGraphicFramePr>
        <p:xfrm>
          <a:off x="7345806" y="2458026"/>
          <a:ext cx="1154077" cy="1493648"/>
        </p:xfrm>
        <a:graphic>
          <a:graphicData uri="http://schemas.openxmlformats.org/presentationml/2006/ole">
            <mc:AlternateContent xmlns:mc="http://schemas.openxmlformats.org/markup-compatibility/2006">
              <mc:Choice xmlns:v="urn:schemas-microsoft-com:vml" Requires="v">
                <p:oleObj name="Acrobat Document" r:id="rId10" imgW="5829257" imgH="7543568" progId="AcroExch.Document.DC">
                  <p:embed/>
                </p:oleObj>
              </mc:Choice>
              <mc:Fallback>
                <p:oleObj name="Acrobat Document" r:id="rId10" imgW="5829257" imgH="7543568" progId="AcroExch.Document.DC">
                  <p:embed/>
                  <p:pic>
                    <p:nvPicPr>
                      <p:cNvPr id="0" name=""/>
                      <p:cNvPicPr/>
                      <p:nvPr/>
                    </p:nvPicPr>
                    <p:blipFill>
                      <a:blip r:embed="rId11"/>
                      <a:stretch>
                        <a:fillRect/>
                      </a:stretch>
                    </p:blipFill>
                    <p:spPr>
                      <a:xfrm>
                        <a:off x="7345806" y="2458026"/>
                        <a:ext cx="1154077" cy="1493648"/>
                      </a:xfrm>
                      <a:prstGeom prst="rect">
                        <a:avLst/>
                      </a:prstGeom>
                    </p:spPr>
                  </p:pic>
                </p:oleObj>
              </mc:Fallback>
            </mc:AlternateContent>
          </a:graphicData>
        </a:graphic>
      </p:graphicFrame>
    </p:spTree>
    <p:extLst>
      <p:ext uri="{BB962C8B-B14F-4D97-AF65-F5344CB8AC3E}">
        <p14:creationId xmlns:p14="http://schemas.microsoft.com/office/powerpoint/2010/main" val="1151449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18</a:t>
            </a:fld>
            <a:endParaRPr dirty="0"/>
          </a:p>
        </p:txBody>
      </p:sp>
      <p:sp>
        <p:nvSpPr>
          <p:cNvPr id="103" name="Google Shape;103;p14"/>
          <p:cNvSpPr txBox="1">
            <a:spLocks noGrp="1"/>
          </p:cNvSpPr>
          <p:nvPr>
            <p:ph type="ctrTitle" idx="4294967295"/>
          </p:nvPr>
        </p:nvSpPr>
        <p:spPr>
          <a:xfrm>
            <a:off x="32543" y="35176"/>
            <a:ext cx="5860257" cy="609430"/>
          </a:xfrm>
          <a:prstGeom prst="rect">
            <a:avLst/>
          </a:prstGeom>
          <a:solidFill>
            <a:schemeClr val="accent4"/>
          </a:solidFill>
        </p:spPr>
        <p:txBody>
          <a:bodyPr spcFirstLastPara="1" wrap="square" lIns="91425" tIns="91425" rIns="91425" bIns="91425" anchor="ctr" anchorCtr="0">
            <a:noAutofit/>
          </a:bodyPr>
          <a:lstStyle/>
          <a:p>
            <a:r>
              <a:rPr lang="en-US" sz="2800" dirty="0"/>
              <a:t>Municipal Master plan 2023</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54981D44-311A-0146-FCA4-B45696ADE1FC}"/>
              </a:ext>
            </a:extLst>
          </p:cNvPr>
          <p:cNvGraphicFramePr>
            <a:graphicFrameLocks noGrp="1"/>
          </p:cNvGraphicFramePr>
          <p:nvPr>
            <p:extLst>
              <p:ext uri="{D42A27DB-BD31-4B8C-83A1-F6EECF244321}">
                <p14:modId xmlns:p14="http://schemas.microsoft.com/office/powerpoint/2010/main" val="3051302137"/>
              </p:ext>
            </p:extLst>
          </p:nvPr>
        </p:nvGraphicFramePr>
        <p:xfrm>
          <a:off x="1196952" y="679782"/>
          <a:ext cx="6096000" cy="3832311"/>
        </p:xfrm>
        <a:graphic>
          <a:graphicData uri="http://schemas.openxmlformats.org/drawingml/2006/table">
            <a:tbl>
              <a:tblPr firstRow="1" bandRow="1">
                <a:tableStyleId>{DA5B2040-0373-4AB5-8C16-54180E59C3D7}</a:tableStyleId>
              </a:tblPr>
              <a:tblGrid>
                <a:gridCol w="2032000">
                  <a:extLst>
                    <a:ext uri="{9D8B030D-6E8A-4147-A177-3AD203B41FA5}">
                      <a16:colId xmlns:a16="http://schemas.microsoft.com/office/drawing/2014/main" val="1250751301"/>
                    </a:ext>
                  </a:extLst>
                </a:gridCol>
                <a:gridCol w="2032000">
                  <a:extLst>
                    <a:ext uri="{9D8B030D-6E8A-4147-A177-3AD203B41FA5}">
                      <a16:colId xmlns:a16="http://schemas.microsoft.com/office/drawing/2014/main" val="1612572842"/>
                    </a:ext>
                  </a:extLst>
                </a:gridCol>
                <a:gridCol w="2032000">
                  <a:extLst>
                    <a:ext uri="{9D8B030D-6E8A-4147-A177-3AD203B41FA5}">
                      <a16:colId xmlns:a16="http://schemas.microsoft.com/office/drawing/2014/main" val="1188076159"/>
                    </a:ext>
                  </a:extLst>
                </a:gridCol>
              </a:tblGrid>
              <a:tr h="251398">
                <a:tc gridSpan="3">
                  <a:txBody>
                    <a:bodyPr/>
                    <a:lstStyle/>
                    <a:p>
                      <a:pPr algn="ctr"/>
                      <a:r>
                        <a:rPr lang="en-CA" sz="1100" b="1" dirty="0"/>
                        <a:t>Leadership &amp; Communication </a:t>
                      </a:r>
                    </a:p>
                  </a:txBody>
                  <a:tcPr>
                    <a:solidFill>
                      <a:schemeClr val="accent2"/>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66986623"/>
                  </a:ext>
                </a:extLst>
              </a:tr>
              <a:tr h="251398">
                <a:tc>
                  <a:txBody>
                    <a:bodyPr/>
                    <a:lstStyle/>
                    <a:p>
                      <a:pPr algn="ctr"/>
                      <a:r>
                        <a:rPr lang="en-CA" sz="1100" b="1" dirty="0"/>
                        <a:t>Action</a:t>
                      </a:r>
                    </a:p>
                  </a:txBody>
                  <a:tcPr/>
                </a:tc>
                <a:tc>
                  <a:txBody>
                    <a:bodyPr/>
                    <a:lstStyle/>
                    <a:p>
                      <a:pPr algn="ctr"/>
                      <a:r>
                        <a:rPr lang="en-CA" sz="1100" b="1" dirty="0"/>
                        <a:t>Budget Consideration</a:t>
                      </a:r>
                    </a:p>
                  </a:txBody>
                  <a:tcPr/>
                </a:tc>
                <a:tc>
                  <a:txBody>
                    <a:bodyPr/>
                    <a:lstStyle/>
                    <a:p>
                      <a:pPr algn="ctr"/>
                      <a:r>
                        <a:rPr lang="en-CA" sz="1100" b="1" dirty="0"/>
                        <a:t>Lead </a:t>
                      </a:r>
                    </a:p>
                  </a:txBody>
                  <a:tcPr/>
                </a:tc>
                <a:extLst>
                  <a:ext uri="{0D108BD9-81ED-4DB2-BD59-A6C34878D82A}">
                    <a16:rowId xmlns:a16="http://schemas.microsoft.com/office/drawing/2014/main" val="4287620532"/>
                  </a:ext>
                </a:extLst>
              </a:tr>
              <a:tr h="384492">
                <a:tc>
                  <a:txBody>
                    <a:bodyPr/>
                    <a:lstStyle/>
                    <a:p>
                      <a:r>
                        <a:rPr lang="en-CA" sz="1000" dirty="0"/>
                        <a:t>Establish a plan for Open Government / Open Data</a:t>
                      </a:r>
                    </a:p>
                  </a:txBody>
                  <a:tcPr/>
                </a:tc>
                <a:tc>
                  <a:txBody>
                    <a:bodyPr/>
                    <a:lstStyle/>
                    <a:p>
                      <a:pPr algn="ctr"/>
                      <a:r>
                        <a:rPr lang="en-CA" sz="1000" dirty="0"/>
                        <a:t>Yes</a:t>
                      </a:r>
                    </a:p>
                  </a:txBody>
                  <a:tcPr/>
                </a:tc>
                <a:tc>
                  <a:txBody>
                    <a:bodyPr/>
                    <a:lstStyle/>
                    <a:p>
                      <a:pPr algn="ctr"/>
                      <a:r>
                        <a:rPr lang="en-CA" sz="1000" dirty="0"/>
                        <a:t>CAO</a:t>
                      </a:r>
                    </a:p>
                  </a:txBody>
                  <a:tcPr/>
                </a:tc>
                <a:extLst>
                  <a:ext uri="{0D108BD9-81ED-4DB2-BD59-A6C34878D82A}">
                    <a16:rowId xmlns:a16="http://schemas.microsoft.com/office/drawing/2014/main" val="2939824706"/>
                  </a:ext>
                </a:extLst>
              </a:tr>
              <a:tr h="384492">
                <a:tc>
                  <a:txBody>
                    <a:bodyPr/>
                    <a:lstStyle/>
                    <a:p>
                      <a:r>
                        <a:rPr lang="en-CA" sz="1000" dirty="0"/>
                        <a:t>Change the name from Township to Municipality</a:t>
                      </a:r>
                    </a:p>
                  </a:txBody>
                  <a:tcPr/>
                </a:tc>
                <a:tc>
                  <a:txBody>
                    <a:bodyPr/>
                    <a:lstStyle/>
                    <a:p>
                      <a:pPr algn="ctr"/>
                      <a:r>
                        <a:rPr lang="en-CA" sz="1000" dirty="0"/>
                        <a:t>Yes</a:t>
                      </a:r>
                    </a:p>
                    <a:p>
                      <a:pPr algn="ctr"/>
                      <a:r>
                        <a:rPr lang="en-CA" sz="1000" dirty="0"/>
                        <a:t>One-Time Cost</a:t>
                      </a:r>
                    </a:p>
                  </a:txBody>
                  <a:tcPr/>
                </a:tc>
                <a:tc>
                  <a:txBody>
                    <a:bodyPr/>
                    <a:lstStyle/>
                    <a:p>
                      <a:pPr algn="ctr"/>
                      <a:r>
                        <a:rPr lang="en-CA" sz="1000" dirty="0"/>
                        <a:t>Council </a:t>
                      </a:r>
                    </a:p>
                  </a:txBody>
                  <a:tcPr/>
                </a:tc>
                <a:extLst>
                  <a:ext uri="{0D108BD9-81ED-4DB2-BD59-A6C34878D82A}">
                    <a16:rowId xmlns:a16="http://schemas.microsoft.com/office/drawing/2014/main" val="2733915380"/>
                  </a:ext>
                </a:extLst>
              </a:tr>
              <a:tr h="680255">
                <a:tc>
                  <a:txBody>
                    <a:bodyPr/>
                    <a:lstStyle/>
                    <a:p>
                      <a:r>
                        <a:rPr lang="en-CA" sz="1000" dirty="0"/>
                        <a:t>Develop new branding for the Township and a set of corporate images and an associated policy for use</a:t>
                      </a:r>
                    </a:p>
                  </a:txBody>
                  <a:tcPr/>
                </a:tc>
                <a:tc>
                  <a:txBody>
                    <a:bodyPr/>
                    <a:lstStyle/>
                    <a:p>
                      <a:pPr algn="ctr"/>
                      <a:r>
                        <a:rPr lang="en-CA" sz="1000" dirty="0"/>
                        <a:t>Yes</a:t>
                      </a:r>
                    </a:p>
                    <a:p>
                      <a:pPr algn="ctr"/>
                      <a:r>
                        <a:rPr lang="en-CA" sz="1000" dirty="0"/>
                        <a:t>One-Time Cost</a:t>
                      </a:r>
                    </a:p>
                  </a:txBody>
                  <a:tcPr/>
                </a:tc>
                <a:tc>
                  <a:txBody>
                    <a:bodyPr/>
                    <a:lstStyle/>
                    <a:p>
                      <a:pPr algn="ctr"/>
                      <a:r>
                        <a:rPr lang="en-CA" sz="1000" dirty="0"/>
                        <a:t>CAO</a:t>
                      </a:r>
                    </a:p>
                  </a:txBody>
                  <a:tcPr/>
                </a:tc>
                <a:extLst>
                  <a:ext uri="{0D108BD9-81ED-4DB2-BD59-A6C34878D82A}">
                    <a16:rowId xmlns:a16="http://schemas.microsoft.com/office/drawing/2014/main" val="1155092724"/>
                  </a:ext>
                </a:extLst>
              </a:tr>
              <a:tr h="384492">
                <a:tc>
                  <a:txBody>
                    <a:bodyPr/>
                    <a:lstStyle/>
                    <a:p>
                      <a:r>
                        <a:rPr lang="en-CA" sz="1000" dirty="0"/>
                        <a:t>Integrate the Museum with School Programs</a:t>
                      </a:r>
                    </a:p>
                  </a:txBody>
                  <a:tcPr/>
                </a:tc>
                <a:tc>
                  <a:txBody>
                    <a:bodyPr/>
                    <a:lstStyle/>
                    <a:p>
                      <a:pPr algn="ctr"/>
                      <a:r>
                        <a:rPr lang="en-CA" sz="1000" dirty="0"/>
                        <a:t>No</a:t>
                      </a:r>
                    </a:p>
                  </a:txBody>
                  <a:tcPr/>
                </a:tc>
                <a:tc>
                  <a:txBody>
                    <a:bodyPr/>
                    <a:lstStyle/>
                    <a:p>
                      <a:pPr algn="ctr"/>
                      <a:r>
                        <a:rPr lang="en-CA" sz="1000" dirty="0"/>
                        <a:t>Council </a:t>
                      </a:r>
                    </a:p>
                  </a:txBody>
                  <a:tcPr/>
                </a:tc>
                <a:extLst>
                  <a:ext uri="{0D108BD9-81ED-4DB2-BD59-A6C34878D82A}">
                    <a16:rowId xmlns:a16="http://schemas.microsoft.com/office/drawing/2014/main" val="829205143"/>
                  </a:ext>
                </a:extLst>
              </a:tr>
              <a:tr h="251398">
                <a:tc gridSpan="3">
                  <a:txBody>
                    <a:bodyPr/>
                    <a:lstStyle/>
                    <a:p>
                      <a:pPr algn="ctr"/>
                      <a:r>
                        <a:rPr lang="en-CA" sz="1100" b="1" dirty="0"/>
                        <a:t>Service Enhancement &amp; Continuous Improvement </a:t>
                      </a:r>
                    </a:p>
                  </a:txBody>
                  <a:tcPr>
                    <a:solidFill>
                      <a:schemeClr val="accent2"/>
                    </a:solidFill>
                  </a:tcPr>
                </a:tc>
                <a:tc hMerge="1">
                  <a:txBody>
                    <a:bodyPr/>
                    <a:lstStyle/>
                    <a:p>
                      <a:endParaRPr lang="en-CA" dirty="0"/>
                    </a:p>
                  </a:txBody>
                  <a:tcPr>
                    <a:solidFill>
                      <a:schemeClr val="accent2"/>
                    </a:solidFill>
                  </a:tcPr>
                </a:tc>
                <a:tc hMerge="1">
                  <a:txBody>
                    <a:bodyPr/>
                    <a:lstStyle/>
                    <a:p>
                      <a:endParaRPr lang="en-CA" dirty="0"/>
                    </a:p>
                  </a:txBody>
                  <a:tcPr>
                    <a:solidFill>
                      <a:schemeClr val="accent2"/>
                    </a:solidFill>
                  </a:tcPr>
                </a:tc>
                <a:extLst>
                  <a:ext uri="{0D108BD9-81ED-4DB2-BD59-A6C34878D82A}">
                    <a16:rowId xmlns:a16="http://schemas.microsoft.com/office/drawing/2014/main" val="3244481039"/>
                  </a:ext>
                </a:extLst>
              </a:tr>
              <a:tr h="262595">
                <a:tc>
                  <a:txBody>
                    <a:bodyPr/>
                    <a:lstStyle/>
                    <a:p>
                      <a:pPr algn="ctr"/>
                      <a:r>
                        <a:rPr lang="en-CA" sz="1100" b="1" dirty="0"/>
                        <a:t>Action</a:t>
                      </a:r>
                    </a:p>
                  </a:txBody>
                  <a:tcPr/>
                </a:tc>
                <a:tc>
                  <a:txBody>
                    <a:bodyPr/>
                    <a:lstStyle/>
                    <a:p>
                      <a:pPr algn="ctr"/>
                      <a:r>
                        <a:rPr lang="en-CA" sz="1100" b="1" dirty="0"/>
                        <a:t>Budget Consideration</a:t>
                      </a:r>
                    </a:p>
                  </a:txBody>
                  <a:tcPr/>
                </a:tc>
                <a:tc>
                  <a:txBody>
                    <a:bodyPr/>
                    <a:lstStyle/>
                    <a:p>
                      <a:pPr algn="ctr"/>
                      <a:r>
                        <a:rPr lang="en-CA" sz="1100" b="1" dirty="0"/>
                        <a:t>Lead </a:t>
                      </a:r>
                    </a:p>
                  </a:txBody>
                  <a:tcPr/>
                </a:tc>
                <a:extLst>
                  <a:ext uri="{0D108BD9-81ED-4DB2-BD59-A6C34878D82A}">
                    <a16:rowId xmlns:a16="http://schemas.microsoft.com/office/drawing/2014/main" val="1032356548"/>
                  </a:ext>
                </a:extLst>
              </a:tr>
              <a:tr h="331216">
                <a:tc>
                  <a:txBody>
                    <a:bodyPr/>
                    <a:lstStyle/>
                    <a:p>
                      <a:r>
                        <a:rPr lang="en-CA" sz="1050" dirty="0"/>
                        <a:t>Trails Development Plan</a:t>
                      </a:r>
                    </a:p>
                  </a:txBody>
                  <a:tcPr/>
                </a:tc>
                <a:tc>
                  <a:txBody>
                    <a:bodyPr/>
                    <a:lstStyle/>
                    <a:p>
                      <a:pPr algn="ctr"/>
                      <a:r>
                        <a:rPr lang="en-CA" sz="1000" dirty="0"/>
                        <a:t>Yes</a:t>
                      </a:r>
                    </a:p>
                  </a:txBody>
                  <a:tcPr/>
                </a:tc>
                <a:tc>
                  <a:txBody>
                    <a:bodyPr/>
                    <a:lstStyle/>
                    <a:p>
                      <a:pPr algn="ctr"/>
                      <a:r>
                        <a:rPr lang="en-CA" sz="1000" dirty="0"/>
                        <a:t>Public Works</a:t>
                      </a:r>
                    </a:p>
                  </a:txBody>
                  <a:tcPr/>
                </a:tc>
                <a:extLst>
                  <a:ext uri="{0D108BD9-81ED-4DB2-BD59-A6C34878D82A}">
                    <a16:rowId xmlns:a16="http://schemas.microsoft.com/office/drawing/2014/main" val="266639285"/>
                  </a:ext>
                </a:extLst>
              </a:tr>
              <a:tr h="554555">
                <a:tc>
                  <a:txBody>
                    <a:bodyPr/>
                    <a:lstStyle/>
                    <a:p>
                      <a:r>
                        <a:rPr lang="en-CA" sz="1050" dirty="0"/>
                        <a:t>Establish a computerized purchase order and inventory system</a:t>
                      </a:r>
                    </a:p>
                  </a:txBody>
                  <a:tcPr/>
                </a:tc>
                <a:tc>
                  <a:txBody>
                    <a:bodyPr/>
                    <a:lstStyle/>
                    <a:p>
                      <a:pPr algn="ctr"/>
                      <a:r>
                        <a:rPr lang="en-CA" sz="1000" dirty="0"/>
                        <a:t>Yes</a:t>
                      </a:r>
                    </a:p>
                  </a:txBody>
                  <a:tcPr/>
                </a:tc>
                <a:tc>
                  <a:txBody>
                    <a:bodyPr/>
                    <a:lstStyle/>
                    <a:p>
                      <a:pPr algn="ctr"/>
                      <a:r>
                        <a:rPr lang="en-CA" sz="1000" dirty="0"/>
                        <a:t>Clerk-Treasurer</a:t>
                      </a:r>
                    </a:p>
                  </a:txBody>
                  <a:tcPr/>
                </a:tc>
                <a:extLst>
                  <a:ext uri="{0D108BD9-81ED-4DB2-BD59-A6C34878D82A}">
                    <a16:rowId xmlns:a16="http://schemas.microsoft.com/office/drawing/2014/main" val="3778691255"/>
                  </a:ext>
                </a:extLst>
              </a:tr>
            </a:tbl>
          </a:graphicData>
        </a:graphic>
      </p:graphicFrame>
    </p:spTree>
    <p:extLst>
      <p:ext uri="{BB962C8B-B14F-4D97-AF65-F5344CB8AC3E}">
        <p14:creationId xmlns:p14="http://schemas.microsoft.com/office/powerpoint/2010/main" val="273420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19</a:t>
            </a:fld>
            <a:endParaRPr dirty="0"/>
          </a:p>
        </p:txBody>
      </p:sp>
      <p:sp>
        <p:nvSpPr>
          <p:cNvPr id="103" name="Google Shape;103;p14"/>
          <p:cNvSpPr txBox="1">
            <a:spLocks noGrp="1"/>
          </p:cNvSpPr>
          <p:nvPr>
            <p:ph type="ctrTitle" idx="4294967295"/>
          </p:nvPr>
        </p:nvSpPr>
        <p:spPr>
          <a:xfrm>
            <a:off x="32541" y="35176"/>
            <a:ext cx="7796591" cy="609430"/>
          </a:xfrm>
          <a:prstGeom prst="rect">
            <a:avLst/>
          </a:prstGeom>
          <a:solidFill>
            <a:schemeClr val="accent4"/>
          </a:solidFill>
        </p:spPr>
        <p:txBody>
          <a:bodyPr spcFirstLastPara="1" wrap="square" lIns="91425" tIns="91425" rIns="91425" bIns="91425" anchor="ctr" anchorCtr="0">
            <a:noAutofit/>
          </a:bodyPr>
          <a:lstStyle/>
          <a:p>
            <a:r>
              <a:rPr lang="en-US" sz="2800" dirty="0"/>
              <a:t>Municipal Master plan 2023-Cont’d</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54981D44-311A-0146-FCA4-B45696ADE1FC}"/>
              </a:ext>
            </a:extLst>
          </p:cNvPr>
          <p:cNvGraphicFramePr>
            <a:graphicFrameLocks noGrp="1"/>
          </p:cNvGraphicFramePr>
          <p:nvPr>
            <p:extLst>
              <p:ext uri="{D42A27DB-BD31-4B8C-83A1-F6EECF244321}">
                <p14:modId xmlns:p14="http://schemas.microsoft.com/office/powerpoint/2010/main" val="3255861988"/>
              </p:ext>
            </p:extLst>
          </p:nvPr>
        </p:nvGraphicFramePr>
        <p:xfrm>
          <a:off x="1176928" y="738314"/>
          <a:ext cx="6096000" cy="3577295"/>
        </p:xfrm>
        <a:graphic>
          <a:graphicData uri="http://schemas.openxmlformats.org/drawingml/2006/table">
            <a:tbl>
              <a:tblPr firstRow="1" bandRow="1">
                <a:tableStyleId>{DA5B2040-0373-4AB5-8C16-54180E59C3D7}</a:tableStyleId>
              </a:tblPr>
              <a:tblGrid>
                <a:gridCol w="2032000">
                  <a:extLst>
                    <a:ext uri="{9D8B030D-6E8A-4147-A177-3AD203B41FA5}">
                      <a16:colId xmlns:a16="http://schemas.microsoft.com/office/drawing/2014/main" val="1250751301"/>
                    </a:ext>
                  </a:extLst>
                </a:gridCol>
                <a:gridCol w="2032000">
                  <a:extLst>
                    <a:ext uri="{9D8B030D-6E8A-4147-A177-3AD203B41FA5}">
                      <a16:colId xmlns:a16="http://schemas.microsoft.com/office/drawing/2014/main" val="1612572842"/>
                    </a:ext>
                  </a:extLst>
                </a:gridCol>
                <a:gridCol w="2032000">
                  <a:extLst>
                    <a:ext uri="{9D8B030D-6E8A-4147-A177-3AD203B41FA5}">
                      <a16:colId xmlns:a16="http://schemas.microsoft.com/office/drawing/2014/main" val="1188076159"/>
                    </a:ext>
                  </a:extLst>
                </a:gridCol>
              </a:tblGrid>
              <a:tr h="251398">
                <a:tc gridSpan="3">
                  <a:txBody>
                    <a:bodyPr/>
                    <a:lstStyle/>
                    <a:p>
                      <a:pPr algn="ctr"/>
                      <a:r>
                        <a:rPr lang="en-CA" sz="1100" b="1" dirty="0"/>
                        <a:t>Employee Engagement &amp; Development</a:t>
                      </a:r>
                    </a:p>
                  </a:txBody>
                  <a:tcPr>
                    <a:solidFill>
                      <a:schemeClr val="accent2"/>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66986623"/>
                  </a:ext>
                </a:extLst>
              </a:tr>
              <a:tr h="251398">
                <a:tc>
                  <a:txBody>
                    <a:bodyPr/>
                    <a:lstStyle/>
                    <a:p>
                      <a:pPr algn="ctr"/>
                      <a:r>
                        <a:rPr lang="en-CA" sz="1100" b="1" dirty="0"/>
                        <a:t>Action</a:t>
                      </a:r>
                    </a:p>
                  </a:txBody>
                  <a:tcPr/>
                </a:tc>
                <a:tc>
                  <a:txBody>
                    <a:bodyPr/>
                    <a:lstStyle/>
                    <a:p>
                      <a:pPr algn="ctr"/>
                      <a:r>
                        <a:rPr lang="en-CA" sz="1100" b="1" dirty="0"/>
                        <a:t>Budget Consideration</a:t>
                      </a:r>
                    </a:p>
                  </a:txBody>
                  <a:tcPr/>
                </a:tc>
                <a:tc>
                  <a:txBody>
                    <a:bodyPr/>
                    <a:lstStyle/>
                    <a:p>
                      <a:pPr algn="ctr"/>
                      <a:r>
                        <a:rPr lang="en-CA" sz="1100" b="1" dirty="0"/>
                        <a:t>Lead </a:t>
                      </a:r>
                    </a:p>
                  </a:txBody>
                  <a:tcPr/>
                </a:tc>
                <a:extLst>
                  <a:ext uri="{0D108BD9-81ED-4DB2-BD59-A6C34878D82A}">
                    <a16:rowId xmlns:a16="http://schemas.microsoft.com/office/drawing/2014/main" val="4287620532"/>
                  </a:ext>
                </a:extLst>
              </a:tr>
              <a:tr h="384492">
                <a:tc>
                  <a:txBody>
                    <a:bodyPr/>
                    <a:lstStyle/>
                    <a:p>
                      <a:r>
                        <a:rPr lang="en-CA" sz="1000" dirty="0"/>
                        <a:t>Develop a permanent program for the education of staff and Council on their respective roles. Any Council program should be part of each new Council Orientation. </a:t>
                      </a:r>
                    </a:p>
                  </a:txBody>
                  <a:tcPr/>
                </a:tc>
                <a:tc>
                  <a:txBody>
                    <a:bodyPr/>
                    <a:lstStyle/>
                    <a:p>
                      <a:pPr algn="ctr"/>
                      <a:r>
                        <a:rPr lang="en-CA" sz="1000" dirty="0"/>
                        <a:t>NO</a:t>
                      </a:r>
                    </a:p>
                  </a:txBody>
                  <a:tcPr/>
                </a:tc>
                <a:tc>
                  <a:txBody>
                    <a:bodyPr/>
                    <a:lstStyle/>
                    <a:p>
                      <a:pPr algn="ctr"/>
                      <a:r>
                        <a:rPr lang="en-CA" sz="1000" dirty="0"/>
                        <a:t>CAO</a:t>
                      </a:r>
                    </a:p>
                  </a:txBody>
                  <a:tcPr/>
                </a:tc>
                <a:extLst>
                  <a:ext uri="{0D108BD9-81ED-4DB2-BD59-A6C34878D82A}">
                    <a16:rowId xmlns:a16="http://schemas.microsoft.com/office/drawing/2014/main" val="2939824706"/>
                  </a:ext>
                </a:extLst>
              </a:tr>
              <a:tr h="384492">
                <a:tc>
                  <a:txBody>
                    <a:bodyPr/>
                    <a:lstStyle/>
                    <a:p>
                      <a:r>
                        <a:rPr lang="en-CA" sz="1000" dirty="0"/>
                        <a:t>Hire a negotiating professional for the 2023 negotiations with CUPE 1490</a:t>
                      </a:r>
                    </a:p>
                  </a:txBody>
                  <a:tcPr/>
                </a:tc>
                <a:tc>
                  <a:txBody>
                    <a:bodyPr/>
                    <a:lstStyle/>
                    <a:p>
                      <a:pPr algn="ctr"/>
                      <a:r>
                        <a:rPr lang="en-CA" sz="1000" dirty="0"/>
                        <a:t>Yes</a:t>
                      </a:r>
                    </a:p>
                  </a:txBody>
                  <a:tcPr/>
                </a:tc>
                <a:tc>
                  <a:txBody>
                    <a:bodyPr/>
                    <a:lstStyle/>
                    <a:p>
                      <a:pPr algn="ctr"/>
                      <a:r>
                        <a:rPr lang="en-CA" sz="1000" dirty="0"/>
                        <a:t>Council</a:t>
                      </a:r>
                    </a:p>
                    <a:p>
                      <a:pPr algn="ctr"/>
                      <a:r>
                        <a:rPr lang="en-CA" sz="1000" dirty="0"/>
                        <a:t>Completed</a:t>
                      </a:r>
                    </a:p>
                  </a:txBody>
                  <a:tcPr/>
                </a:tc>
                <a:extLst>
                  <a:ext uri="{0D108BD9-81ED-4DB2-BD59-A6C34878D82A}">
                    <a16:rowId xmlns:a16="http://schemas.microsoft.com/office/drawing/2014/main" val="2733915380"/>
                  </a:ext>
                </a:extLst>
              </a:tr>
              <a:tr h="251398">
                <a:tc gridSpan="3">
                  <a:txBody>
                    <a:bodyPr/>
                    <a:lstStyle/>
                    <a:p>
                      <a:pPr algn="ctr"/>
                      <a:r>
                        <a:rPr lang="en-CA" sz="1100" b="1" dirty="0"/>
                        <a:t>Renewal of Key Infrastructure &amp; Services </a:t>
                      </a:r>
                    </a:p>
                  </a:txBody>
                  <a:tcPr>
                    <a:solidFill>
                      <a:schemeClr val="accent2"/>
                    </a:solidFill>
                  </a:tcPr>
                </a:tc>
                <a:tc hMerge="1">
                  <a:txBody>
                    <a:bodyPr/>
                    <a:lstStyle/>
                    <a:p>
                      <a:endParaRPr lang="en-CA" dirty="0"/>
                    </a:p>
                  </a:txBody>
                  <a:tcPr>
                    <a:solidFill>
                      <a:schemeClr val="accent2"/>
                    </a:solidFill>
                  </a:tcPr>
                </a:tc>
                <a:tc hMerge="1">
                  <a:txBody>
                    <a:bodyPr/>
                    <a:lstStyle/>
                    <a:p>
                      <a:endParaRPr lang="en-CA" dirty="0"/>
                    </a:p>
                  </a:txBody>
                  <a:tcPr>
                    <a:solidFill>
                      <a:schemeClr val="accent2"/>
                    </a:solidFill>
                  </a:tcPr>
                </a:tc>
                <a:extLst>
                  <a:ext uri="{0D108BD9-81ED-4DB2-BD59-A6C34878D82A}">
                    <a16:rowId xmlns:a16="http://schemas.microsoft.com/office/drawing/2014/main" val="3244481039"/>
                  </a:ext>
                </a:extLst>
              </a:tr>
              <a:tr h="262595">
                <a:tc>
                  <a:txBody>
                    <a:bodyPr/>
                    <a:lstStyle/>
                    <a:p>
                      <a:pPr algn="ctr"/>
                      <a:r>
                        <a:rPr lang="en-CA" sz="1100" b="1" dirty="0"/>
                        <a:t>Action</a:t>
                      </a:r>
                    </a:p>
                  </a:txBody>
                  <a:tcPr/>
                </a:tc>
                <a:tc>
                  <a:txBody>
                    <a:bodyPr/>
                    <a:lstStyle/>
                    <a:p>
                      <a:pPr algn="ctr"/>
                      <a:r>
                        <a:rPr lang="en-CA" sz="1100" b="1" dirty="0"/>
                        <a:t>Budget Consideration</a:t>
                      </a:r>
                    </a:p>
                  </a:txBody>
                  <a:tcPr/>
                </a:tc>
                <a:tc>
                  <a:txBody>
                    <a:bodyPr/>
                    <a:lstStyle/>
                    <a:p>
                      <a:pPr algn="ctr"/>
                      <a:r>
                        <a:rPr lang="en-CA" sz="1100" b="1" dirty="0"/>
                        <a:t>Lead </a:t>
                      </a:r>
                    </a:p>
                  </a:txBody>
                  <a:tcPr/>
                </a:tc>
                <a:extLst>
                  <a:ext uri="{0D108BD9-81ED-4DB2-BD59-A6C34878D82A}">
                    <a16:rowId xmlns:a16="http://schemas.microsoft.com/office/drawing/2014/main" val="1032356548"/>
                  </a:ext>
                </a:extLst>
              </a:tr>
              <a:tr h="331216">
                <a:tc>
                  <a:txBody>
                    <a:bodyPr/>
                    <a:lstStyle/>
                    <a:p>
                      <a:r>
                        <a:rPr lang="en-CA" sz="1050" dirty="0"/>
                        <a:t>Shave and pave roads in Val Gagne and </a:t>
                      </a:r>
                      <a:r>
                        <a:rPr lang="en-CA" sz="1050" dirty="0" err="1"/>
                        <a:t>Ramore</a:t>
                      </a:r>
                      <a:r>
                        <a:rPr lang="en-CA" sz="1050" dirty="0"/>
                        <a:t>.</a:t>
                      </a:r>
                    </a:p>
                  </a:txBody>
                  <a:tcPr/>
                </a:tc>
                <a:tc>
                  <a:txBody>
                    <a:bodyPr/>
                    <a:lstStyle/>
                    <a:p>
                      <a:pPr algn="ctr"/>
                      <a:r>
                        <a:rPr lang="en-CA" sz="1000" dirty="0"/>
                        <a:t>Yes</a:t>
                      </a:r>
                    </a:p>
                  </a:txBody>
                  <a:tcPr/>
                </a:tc>
                <a:tc>
                  <a:txBody>
                    <a:bodyPr/>
                    <a:lstStyle/>
                    <a:p>
                      <a:pPr algn="ctr"/>
                      <a:r>
                        <a:rPr lang="en-CA" sz="1000" dirty="0"/>
                        <a:t>Public Works</a:t>
                      </a:r>
                    </a:p>
                  </a:txBody>
                  <a:tcPr/>
                </a:tc>
                <a:extLst>
                  <a:ext uri="{0D108BD9-81ED-4DB2-BD59-A6C34878D82A}">
                    <a16:rowId xmlns:a16="http://schemas.microsoft.com/office/drawing/2014/main" val="266639285"/>
                  </a:ext>
                </a:extLst>
              </a:tr>
              <a:tr h="554555">
                <a:tc>
                  <a:txBody>
                    <a:bodyPr/>
                    <a:lstStyle/>
                    <a:p>
                      <a:r>
                        <a:rPr lang="en-CA" sz="1050" dirty="0"/>
                        <a:t>Develop a parks master plan that includes the management of new trees.</a:t>
                      </a:r>
                    </a:p>
                  </a:txBody>
                  <a:tcPr/>
                </a:tc>
                <a:tc>
                  <a:txBody>
                    <a:bodyPr/>
                    <a:lstStyle/>
                    <a:p>
                      <a:pPr algn="ctr"/>
                      <a:r>
                        <a:rPr lang="en-CA" sz="1000" dirty="0"/>
                        <a:t>Yes</a:t>
                      </a:r>
                    </a:p>
                  </a:txBody>
                  <a:tcPr/>
                </a:tc>
                <a:tc>
                  <a:txBody>
                    <a:bodyPr/>
                    <a:lstStyle/>
                    <a:p>
                      <a:pPr algn="ctr"/>
                      <a:r>
                        <a:rPr lang="en-CA" sz="1000" dirty="0"/>
                        <a:t>Public Works </a:t>
                      </a:r>
                    </a:p>
                  </a:txBody>
                  <a:tcPr/>
                </a:tc>
                <a:extLst>
                  <a:ext uri="{0D108BD9-81ED-4DB2-BD59-A6C34878D82A}">
                    <a16:rowId xmlns:a16="http://schemas.microsoft.com/office/drawing/2014/main" val="3778691255"/>
                  </a:ext>
                </a:extLst>
              </a:tr>
            </a:tbl>
          </a:graphicData>
        </a:graphic>
      </p:graphicFrame>
    </p:spTree>
    <p:extLst>
      <p:ext uri="{BB962C8B-B14F-4D97-AF65-F5344CB8AC3E}">
        <p14:creationId xmlns:p14="http://schemas.microsoft.com/office/powerpoint/2010/main" val="95210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Google Shape;85;p13">
            <a:extLst>
              <a:ext uri="{FF2B5EF4-FFF2-40B4-BE49-F238E27FC236}">
                <a16:creationId xmlns:a16="http://schemas.microsoft.com/office/drawing/2014/main" id="{D575EC9C-70CA-2348-4DE4-2C2410DB413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6" name="Google Shape;95;p13">
            <a:extLst>
              <a:ext uri="{FF2B5EF4-FFF2-40B4-BE49-F238E27FC236}">
                <a16:creationId xmlns:a16="http://schemas.microsoft.com/office/drawing/2014/main" id="{E1A94757-EF81-EFCD-01D1-56D0AC7405AD}"/>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2</a:t>
            </a:fld>
            <a:endParaRPr dirty="0"/>
          </a:p>
        </p:txBody>
      </p:sp>
      <p:cxnSp>
        <p:nvCxnSpPr>
          <p:cNvPr id="7" name="Straight Connector 6">
            <a:extLst>
              <a:ext uri="{FF2B5EF4-FFF2-40B4-BE49-F238E27FC236}">
                <a16:creationId xmlns:a16="http://schemas.microsoft.com/office/drawing/2014/main" id="{0A1C1957-0016-3E2F-C693-F016FE00813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3AF11EA-014B-12DB-778E-987E02B3F83C}"/>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83801B-D6F6-C60A-82E0-B708F940EAD6}"/>
              </a:ext>
            </a:extLst>
          </p:cNvPr>
          <p:cNvPicPr>
            <a:picLocks noChangeAspect="1"/>
          </p:cNvPicPr>
          <p:nvPr/>
        </p:nvPicPr>
        <p:blipFill>
          <a:blip r:embed="rId3"/>
          <a:stretch>
            <a:fillRect/>
          </a:stretch>
        </p:blipFill>
        <p:spPr>
          <a:xfrm>
            <a:off x="416704" y="125959"/>
            <a:ext cx="7784976" cy="4189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20</a:t>
            </a:fld>
            <a:endParaRPr dirty="0"/>
          </a:p>
        </p:txBody>
      </p:sp>
      <p:sp>
        <p:nvSpPr>
          <p:cNvPr id="103" name="Google Shape;103;p14"/>
          <p:cNvSpPr txBox="1">
            <a:spLocks noGrp="1"/>
          </p:cNvSpPr>
          <p:nvPr>
            <p:ph type="ctrTitle" idx="4294967295"/>
          </p:nvPr>
        </p:nvSpPr>
        <p:spPr>
          <a:xfrm>
            <a:off x="32541" y="35176"/>
            <a:ext cx="7796591" cy="609430"/>
          </a:xfrm>
          <a:prstGeom prst="rect">
            <a:avLst/>
          </a:prstGeom>
          <a:solidFill>
            <a:schemeClr val="accent4"/>
          </a:solidFill>
        </p:spPr>
        <p:txBody>
          <a:bodyPr spcFirstLastPara="1" wrap="square" lIns="91425" tIns="91425" rIns="91425" bIns="91425" anchor="ctr" anchorCtr="0">
            <a:noAutofit/>
          </a:bodyPr>
          <a:lstStyle/>
          <a:p>
            <a:r>
              <a:rPr lang="en-US" sz="2800" dirty="0"/>
              <a:t>Municipal Master plan 2023-Cont’d</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54981D44-311A-0146-FCA4-B45696ADE1FC}"/>
              </a:ext>
            </a:extLst>
          </p:cNvPr>
          <p:cNvGraphicFramePr>
            <a:graphicFrameLocks noGrp="1"/>
          </p:cNvGraphicFramePr>
          <p:nvPr>
            <p:extLst>
              <p:ext uri="{D42A27DB-BD31-4B8C-83A1-F6EECF244321}">
                <p14:modId xmlns:p14="http://schemas.microsoft.com/office/powerpoint/2010/main" val="3276560235"/>
              </p:ext>
            </p:extLst>
          </p:nvPr>
        </p:nvGraphicFramePr>
        <p:xfrm>
          <a:off x="1143556" y="956310"/>
          <a:ext cx="6096000" cy="1615440"/>
        </p:xfrm>
        <a:graphic>
          <a:graphicData uri="http://schemas.openxmlformats.org/drawingml/2006/table">
            <a:tbl>
              <a:tblPr firstRow="1" bandRow="1">
                <a:tableStyleId>{DA5B2040-0373-4AB5-8C16-54180E59C3D7}</a:tableStyleId>
              </a:tblPr>
              <a:tblGrid>
                <a:gridCol w="2032000">
                  <a:extLst>
                    <a:ext uri="{9D8B030D-6E8A-4147-A177-3AD203B41FA5}">
                      <a16:colId xmlns:a16="http://schemas.microsoft.com/office/drawing/2014/main" val="1250751301"/>
                    </a:ext>
                  </a:extLst>
                </a:gridCol>
                <a:gridCol w="2032000">
                  <a:extLst>
                    <a:ext uri="{9D8B030D-6E8A-4147-A177-3AD203B41FA5}">
                      <a16:colId xmlns:a16="http://schemas.microsoft.com/office/drawing/2014/main" val="1612572842"/>
                    </a:ext>
                  </a:extLst>
                </a:gridCol>
                <a:gridCol w="2032000">
                  <a:extLst>
                    <a:ext uri="{9D8B030D-6E8A-4147-A177-3AD203B41FA5}">
                      <a16:colId xmlns:a16="http://schemas.microsoft.com/office/drawing/2014/main" val="1188076159"/>
                    </a:ext>
                  </a:extLst>
                </a:gridCol>
              </a:tblGrid>
              <a:tr h="251398">
                <a:tc gridSpan="3">
                  <a:txBody>
                    <a:bodyPr/>
                    <a:lstStyle/>
                    <a:p>
                      <a:pPr algn="ctr"/>
                      <a:r>
                        <a:rPr lang="en-CA" sz="1100" b="1" dirty="0"/>
                        <a:t>Operational Excellence</a:t>
                      </a:r>
                    </a:p>
                  </a:txBody>
                  <a:tcPr>
                    <a:solidFill>
                      <a:schemeClr val="accent2"/>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66986623"/>
                  </a:ext>
                </a:extLst>
              </a:tr>
              <a:tr h="251398">
                <a:tc>
                  <a:txBody>
                    <a:bodyPr/>
                    <a:lstStyle/>
                    <a:p>
                      <a:pPr algn="ctr"/>
                      <a:r>
                        <a:rPr lang="en-CA" sz="1100" b="1" dirty="0"/>
                        <a:t>Action</a:t>
                      </a:r>
                    </a:p>
                  </a:txBody>
                  <a:tcPr/>
                </a:tc>
                <a:tc>
                  <a:txBody>
                    <a:bodyPr/>
                    <a:lstStyle/>
                    <a:p>
                      <a:pPr algn="ctr"/>
                      <a:r>
                        <a:rPr lang="en-CA" sz="1100" b="1" dirty="0"/>
                        <a:t>Budget Consideration</a:t>
                      </a:r>
                    </a:p>
                  </a:txBody>
                  <a:tcPr/>
                </a:tc>
                <a:tc>
                  <a:txBody>
                    <a:bodyPr/>
                    <a:lstStyle/>
                    <a:p>
                      <a:pPr algn="ctr"/>
                      <a:r>
                        <a:rPr lang="en-CA" sz="1100" b="1" dirty="0"/>
                        <a:t>Lead </a:t>
                      </a:r>
                    </a:p>
                  </a:txBody>
                  <a:tcPr/>
                </a:tc>
                <a:extLst>
                  <a:ext uri="{0D108BD9-81ED-4DB2-BD59-A6C34878D82A}">
                    <a16:rowId xmlns:a16="http://schemas.microsoft.com/office/drawing/2014/main" val="4287620532"/>
                  </a:ext>
                </a:extLst>
              </a:tr>
              <a:tr h="384492">
                <a:tc>
                  <a:txBody>
                    <a:bodyPr/>
                    <a:lstStyle/>
                    <a:p>
                      <a:r>
                        <a:rPr lang="en-CA" sz="1000" dirty="0"/>
                        <a:t>Implement Customer Service Standard</a:t>
                      </a:r>
                    </a:p>
                  </a:txBody>
                  <a:tcPr/>
                </a:tc>
                <a:tc>
                  <a:txBody>
                    <a:bodyPr/>
                    <a:lstStyle/>
                    <a:p>
                      <a:pPr algn="ctr"/>
                      <a:r>
                        <a:rPr lang="en-CA" sz="1000" dirty="0"/>
                        <a:t>No</a:t>
                      </a:r>
                    </a:p>
                  </a:txBody>
                  <a:tcPr/>
                </a:tc>
                <a:tc>
                  <a:txBody>
                    <a:bodyPr/>
                    <a:lstStyle/>
                    <a:p>
                      <a:pPr algn="ctr"/>
                      <a:r>
                        <a:rPr lang="en-CA" sz="1000" dirty="0"/>
                        <a:t>CAO</a:t>
                      </a:r>
                    </a:p>
                  </a:txBody>
                  <a:tcPr/>
                </a:tc>
                <a:extLst>
                  <a:ext uri="{0D108BD9-81ED-4DB2-BD59-A6C34878D82A}">
                    <a16:rowId xmlns:a16="http://schemas.microsoft.com/office/drawing/2014/main" val="2939824706"/>
                  </a:ext>
                </a:extLst>
              </a:tr>
              <a:tr h="384492">
                <a:tc>
                  <a:txBody>
                    <a:bodyPr/>
                    <a:lstStyle/>
                    <a:p>
                      <a:r>
                        <a:rPr lang="en-CA" sz="1000" dirty="0"/>
                        <a:t>Make changes to corporate systems as identified in the mapping process from the Organizational Study.</a:t>
                      </a:r>
                    </a:p>
                  </a:txBody>
                  <a:tcPr/>
                </a:tc>
                <a:tc>
                  <a:txBody>
                    <a:bodyPr/>
                    <a:lstStyle/>
                    <a:p>
                      <a:pPr algn="ctr"/>
                      <a:r>
                        <a:rPr lang="en-CA" sz="1000" dirty="0"/>
                        <a:t>No</a:t>
                      </a:r>
                    </a:p>
                  </a:txBody>
                  <a:tcPr/>
                </a:tc>
                <a:tc>
                  <a:txBody>
                    <a:bodyPr/>
                    <a:lstStyle/>
                    <a:p>
                      <a:pPr algn="ctr"/>
                      <a:r>
                        <a:rPr lang="en-CA" sz="1000" dirty="0"/>
                        <a:t>Clerk-Treasurer </a:t>
                      </a:r>
                    </a:p>
                  </a:txBody>
                  <a:tcPr/>
                </a:tc>
                <a:extLst>
                  <a:ext uri="{0D108BD9-81ED-4DB2-BD59-A6C34878D82A}">
                    <a16:rowId xmlns:a16="http://schemas.microsoft.com/office/drawing/2014/main" val="2733915380"/>
                  </a:ext>
                </a:extLst>
              </a:tr>
            </a:tbl>
          </a:graphicData>
        </a:graphic>
      </p:graphicFrame>
    </p:spTree>
    <p:extLst>
      <p:ext uri="{BB962C8B-B14F-4D97-AF65-F5344CB8AC3E}">
        <p14:creationId xmlns:p14="http://schemas.microsoft.com/office/powerpoint/2010/main" val="3781144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21</a:t>
            </a:fld>
            <a:endParaRPr dirty="0"/>
          </a:p>
        </p:txBody>
      </p:sp>
      <p:sp>
        <p:nvSpPr>
          <p:cNvPr id="103" name="Google Shape;103;p14"/>
          <p:cNvSpPr txBox="1">
            <a:spLocks noGrp="1"/>
          </p:cNvSpPr>
          <p:nvPr>
            <p:ph type="ctrTitle" idx="4294967295"/>
          </p:nvPr>
        </p:nvSpPr>
        <p:spPr>
          <a:xfrm>
            <a:off x="32541" y="35176"/>
            <a:ext cx="9058063" cy="609430"/>
          </a:xfrm>
          <a:prstGeom prst="rect">
            <a:avLst/>
          </a:prstGeom>
          <a:solidFill>
            <a:schemeClr val="accent4"/>
          </a:solidFill>
        </p:spPr>
        <p:txBody>
          <a:bodyPr spcFirstLastPara="1" wrap="square" lIns="91425" tIns="91425" rIns="91425" bIns="91425" anchor="ctr" anchorCtr="0">
            <a:noAutofit/>
          </a:bodyPr>
          <a:lstStyle/>
          <a:p>
            <a:r>
              <a:rPr lang="en-US" sz="2400" dirty="0"/>
              <a:t>Municipal Master plan 2024-2027 Parking Lot</a:t>
            </a:r>
            <a:endParaRPr sz="24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54981D44-311A-0146-FCA4-B45696ADE1FC}"/>
              </a:ext>
            </a:extLst>
          </p:cNvPr>
          <p:cNvGraphicFramePr>
            <a:graphicFrameLocks noGrp="1"/>
          </p:cNvGraphicFramePr>
          <p:nvPr>
            <p:extLst>
              <p:ext uri="{D42A27DB-BD31-4B8C-83A1-F6EECF244321}">
                <p14:modId xmlns:p14="http://schemas.microsoft.com/office/powerpoint/2010/main" val="2751817226"/>
              </p:ext>
            </p:extLst>
          </p:nvPr>
        </p:nvGraphicFramePr>
        <p:xfrm>
          <a:off x="1136882" y="805984"/>
          <a:ext cx="6096000" cy="3588384"/>
        </p:xfrm>
        <a:graphic>
          <a:graphicData uri="http://schemas.openxmlformats.org/drawingml/2006/table">
            <a:tbl>
              <a:tblPr firstRow="1" bandRow="1">
                <a:tableStyleId>{DA5B2040-0373-4AB5-8C16-54180E59C3D7}</a:tableStyleId>
              </a:tblPr>
              <a:tblGrid>
                <a:gridCol w="2032000">
                  <a:extLst>
                    <a:ext uri="{9D8B030D-6E8A-4147-A177-3AD203B41FA5}">
                      <a16:colId xmlns:a16="http://schemas.microsoft.com/office/drawing/2014/main" val="1250751301"/>
                    </a:ext>
                  </a:extLst>
                </a:gridCol>
                <a:gridCol w="2032000">
                  <a:extLst>
                    <a:ext uri="{9D8B030D-6E8A-4147-A177-3AD203B41FA5}">
                      <a16:colId xmlns:a16="http://schemas.microsoft.com/office/drawing/2014/main" val="1612572842"/>
                    </a:ext>
                  </a:extLst>
                </a:gridCol>
                <a:gridCol w="2032000">
                  <a:extLst>
                    <a:ext uri="{9D8B030D-6E8A-4147-A177-3AD203B41FA5}">
                      <a16:colId xmlns:a16="http://schemas.microsoft.com/office/drawing/2014/main" val="1188076159"/>
                    </a:ext>
                  </a:extLst>
                </a:gridCol>
              </a:tblGrid>
              <a:tr h="251398">
                <a:tc gridSpan="3">
                  <a:txBody>
                    <a:bodyPr/>
                    <a:lstStyle/>
                    <a:p>
                      <a:pPr algn="ctr"/>
                      <a:r>
                        <a:rPr lang="en-CA" sz="1100" b="1" dirty="0"/>
                        <a:t>2024-2027 Plan Parking Lot</a:t>
                      </a:r>
                    </a:p>
                    <a:p>
                      <a:pPr algn="ctr"/>
                      <a:r>
                        <a:rPr lang="en-CA" sz="1100" b="1" dirty="0"/>
                        <a:t>Subject to Approval of the 2023 to 2026 Council </a:t>
                      </a:r>
                    </a:p>
                  </a:txBody>
                  <a:tcPr>
                    <a:solidFill>
                      <a:schemeClr val="accent2"/>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66986623"/>
                  </a:ext>
                </a:extLst>
              </a:tr>
              <a:tr h="251398">
                <a:tc>
                  <a:txBody>
                    <a:bodyPr/>
                    <a:lstStyle/>
                    <a:p>
                      <a:pPr algn="ctr"/>
                      <a:r>
                        <a:rPr lang="en-CA" sz="1100" b="1" dirty="0"/>
                        <a:t>Action</a:t>
                      </a:r>
                    </a:p>
                  </a:txBody>
                  <a:tcPr/>
                </a:tc>
                <a:tc>
                  <a:txBody>
                    <a:bodyPr/>
                    <a:lstStyle/>
                    <a:p>
                      <a:pPr algn="ctr"/>
                      <a:r>
                        <a:rPr lang="en-CA" sz="1100" b="1" dirty="0"/>
                        <a:t>Budget Consideration</a:t>
                      </a:r>
                    </a:p>
                  </a:txBody>
                  <a:tcPr/>
                </a:tc>
                <a:tc>
                  <a:txBody>
                    <a:bodyPr/>
                    <a:lstStyle/>
                    <a:p>
                      <a:pPr algn="ctr"/>
                      <a:r>
                        <a:rPr lang="en-CA" sz="1100" b="1" dirty="0"/>
                        <a:t>Lead </a:t>
                      </a:r>
                    </a:p>
                  </a:txBody>
                  <a:tcPr/>
                </a:tc>
                <a:extLst>
                  <a:ext uri="{0D108BD9-81ED-4DB2-BD59-A6C34878D82A}">
                    <a16:rowId xmlns:a16="http://schemas.microsoft.com/office/drawing/2014/main" val="4287620532"/>
                  </a:ext>
                </a:extLst>
              </a:tr>
              <a:tr h="384492">
                <a:tc>
                  <a:txBody>
                    <a:bodyPr/>
                    <a:lstStyle/>
                    <a:p>
                      <a:r>
                        <a:rPr lang="en-CA" sz="1000" dirty="0"/>
                        <a:t>Have better signage, schedule of hours, curator training for the museum. </a:t>
                      </a:r>
                    </a:p>
                  </a:txBody>
                  <a:tcPr/>
                </a:tc>
                <a:tc>
                  <a:txBody>
                    <a:bodyPr/>
                    <a:lstStyle/>
                    <a:p>
                      <a:pPr algn="ctr"/>
                      <a:r>
                        <a:rPr lang="en-CA" sz="1000" dirty="0"/>
                        <a:t>Yes</a:t>
                      </a:r>
                    </a:p>
                  </a:txBody>
                  <a:tcPr/>
                </a:tc>
                <a:tc>
                  <a:txBody>
                    <a:bodyPr/>
                    <a:lstStyle/>
                    <a:p>
                      <a:pPr algn="ctr"/>
                      <a:r>
                        <a:rPr lang="en-CA" sz="1000" dirty="0"/>
                        <a:t>Council </a:t>
                      </a:r>
                    </a:p>
                  </a:txBody>
                  <a:tcPr/>
                </a:tc>
                <a:extLst>
                  <a:ext uri="{0D108BD9-81ED-4DB2-BD59-A6C34878D82A}">
                    <a16:rowId xmlns:a16="http://schemas.microsoft.com/office/drawing/2014/main" val="2939824706"/>
                  </a:ext>
                </a:extLst>
              </a:tr>
              <a:tr h="384492">
                <a:tc>
                  <a:txBody>
                    <a:bodyPr/>
                    <a:lstStyle/>
                    <a:p>
                      <a:r>
                        <a:rPr lang="en-CA" sz="1000" dirty="0"/>
                        <a:t>Busing for Seniors and Swimming Lessons</a:t>
                      </a:r>
                    </a:p>
                  </a:txBody>
                  <a:tcPr/>
                </a:tc>
                <a:tc>
                  <a:txBody>
                    <a:bodyPr/>
                    <a:lstStyle/>
                    <a:p>
                      <a:pPr algn="ctr"/>
                      <a:r>
                        <a:rPr lang="en-CA" sz="1000" dirty="0"/>
                        <a:t>Yes</a:t>
                      </a:r>
                    </a:p>
                  </a:txBody>
                  <a:tcPr/>
                </a:tc>
                <a:tc>
                  <a:txBody>
                    <a:bodyPr/>
                    <a:lstStyle/>
                    <a:p>
                      <a:pPr algn="ctr"/>
                      <a:r>
                        <a:rPr lang="en-CA" sz="1000" dirty="0"/>
                        <a:t>Recreation</a:t>
                      </a:r>
                    </a:p>
                  </a:txBody>
                  <a:tcPr/>
                </a:tc>
                <a:extLst>
                  <a:ext uri="{0D108BD9-81ED-4DB2-BD59-A6C34878D82A}">
                    <a16:rowId xmlns:a16="http://schemas.microsoft.com/office/drawing/2014/main" val="2733915380"/>
                  </a:ext>
                </a:extLst>
              </a:tr>
              <a:tr h="384492">
                <a:tc>
                  <a:txBody>
                    <a:bodyPr/>
                    <a:lstStyle/>
                    <a:p>
                      <a:r>
                        <a:rPr lang="en-CA" sz="1000" dirty="0"/>
                        <a:t>Waterfront Splash Park</a:t>
                      </a:r>
                    </a:p>
                  </a:txBody>
                  <a:tcPr/>
                </a:tc>
                <a:tc>
                  <a:txBody>
                    <a:bodyPr/>
                    <a:lstStyle/>
                    <a:p>
                      <a:pPr algn="ctr"/>
                      <a:r>
                        <a:rPr lang="en-CA" sz="1000" dirty="0"/>
                        <a:t>Yes</a:t>
                      </a:r>
                    </a:p>
                  </a:txBody>
                  <a:tcPr/>
                </a:tc>
                <a:tc>
                  <a:txBody>
                    <a:bodyPr/>
                    <a:lstStyle/>
                    <a:p>
                      <a:pPr algn="ctr"/>
                      <a:r>
                        <a:rPr lang="en-CA" sz="1000" dirty="0"/>
                        <a:t>Recreation</a:t>
                      </a:r>
                    </a:p>
                  </a:txBody>
                  <a:tcPr/>
                </a:tc>
                <a:extLst>
                  <a:ext uri="{0D108BD9-81ED-4DB2-BD59-A6C34878D82A}">
                    <a16:rowId xmlns:a16="http://schemas.microsoft.com/office/drawing/2014/main" val="117186435"/>
                  </a:ext>
                </a:extLst>
              </a:tr>
              <a:tr h="384492">
                <a:tc>
                  <a:txBody>
                    <a:bodyPr/>
                    <a:lstStyle/>
                    <a:p>
                      <a:r>
                        <a:rPr lang="en-CA" sz="1000" dirty="0"/>
                        <a:t>Develop Public Benches</a:t>
                      </a:r>
                    </a:p>
                  </a:txBody>
                  <a:tcPr/>
                </a:tc>
                <a:tc>
                  <a:txBody>
                    <a:bodyPr/>
                    <a:lstStyle/>
                    <a:p>
                      <a:pPr algn="ctr"/>
                      <a:r>
                        <a:rPr lang="en-CA" sz="1000" dirty="0"/>
                        <a:t>Yes</a:t>
                      </a:r>
                    </a:p>
                  </a:txBody>
                  <a:tcPr/>
                </a:tc>
                <a:tc>
                  <a:txBody>
                    <a:bodyPr/>
                    <a:lstStyle/>
                    <a:p>
                      <a:pPr algn="ctr"/>
                      <a:r>
                        <a:rPr lang="en-CA" sz="1000" dirty="0"/>
                        <a:t>Recreation</a:t>
                      </a:r>
                    </a:p>
                  </a:txBody>
                  <a:tcPr/>
                </a:tc>
                <a:extLst>
                  <a:ext uri="{0D108BD9-81ED-4DB2-BD59-A6C34878D82A}">
                    <a16:rowId xmlns:a16="http://schemas.microsoft.com/office/drawing/2014/main" val="401802938"/>
                  </a:ext>
                </a:extLst>
              </a:tr>
              <a:tr h="384492">
                <a:tc>
                  <a:txBody>
                    <a:bodyPr/>
                    <a:lstStyle/>
                    <a:p>
                      <a:r>
                        <a:rPr lang="en-CA" sz="1000" dirty="0"/>
                        <a:t>Establish a Recreation Hall in </a:t>
                      </a:r>
                      <a:r>
                        <a:rPr lang="en-CA" sz="1000" dirty="0" err="1"/>
                        <a:t>Holtyre</a:t>
                      </a:r>
                      <a:endParaRPr lang="en-CA" sz="1000" dirty="0"/>
                    </a:p>
                  </a:txBody>
                  <a:tcPr/>
                </a:tc>
                <a:tc>
                  <a:txBody>
                    <a:bodyPr/>
                    <a:lstStyle/>
                    <a:p>
                      <a:pPr algn="ctr"/>
                      <a:r>
                        <a:rPr lang="en-CA" sz="1000" dirty="0"/>
                        <a:t>Yes</a:t>
                      </a:r>
                    </a:p>
                  </a:txBody>
                  <a:tcPr/>
                </a:tc>
                <a:tc>
                  <a:txBody>
                    <a:bodyPr/>
                    <a:lstStyle/>
                    <a:p>
                      <a:pPr algn="ctr"/>
                      <a:r>
                        <a:rPr lang="en-CA" sz="1000" dirty="0"/>
                        <a:t>Recreation</a:t>
                      </a:r>
                    </a:p>
                  </a:txBody>
                  <a:tcPr/>
                </a:tc>
                <a:extLst>
                  <a:ext uri="{0D108BD9-81ED-4DB2-BD59-A6C34878D82A}">
                    <a16:rowId xmlns:a16="http://schemas.microsoft.com/office/drawing/2014/main" val="2336309578"/>
                  </a:ext>
                </a:extLst>
              </a:tr>
              <a:tr h="384492">
                <a:tc>
                  <a:txBody>
                    <a:bodyPr/>
                    <a:lstStyle/>
                    <a:p>
                      <a:r>
                        <a:rPr lang="en-CA" sz="1000" dirty="0"/>
                        <a:t>Establish a Tennis Court by the Arena</a:t>
                      </a:r>
                    </a:p>
                  </a:txBody>
                  <a:tcPr/>
                </a:tc>
                <a:tc>
                  <a:txBody>
                    <a:bodyPr/>
                    <a:lstStyle/>
                    <a:p>
                      <a:pPr algn="ctr"/>
                      <a:r>
                        <a:rPr lang="en-CA" sz="1000" dirty="0"/>
                        <a:t>Yes</a:t>
                      </a:r>
                    </a:p>
                  </a:txBody>
                  <a:tcPr/>
                </a:tc>
                <a:tc>
                  <a:txBody>
                    <a:bodyPr/>
                    <a:lstStyle/>
                    <a:p>
                      <a:pPr algn="ctr"/>
                      <a:r>
                        <a:rPr lang="en-CA" sz="1000" dirty="0"/>
                        <a:t>Recreation</a:t>
                      </a:r>
                    </a:p>
                  </a:txBody>
                  <a:tcPr/>
                </a:tc>
                <a:extLst>
                  <a:ext uri="{0D108BD9-81ED-4DB2-BD59-A6C34878D82A}">
                    <a16:rowId xmlns:a16="http://schemas.microsoft.com/office/drawing/2014/main" val="3273038774"/>
                  </a:ext>
                </a:extLst>
              </a:tr>
              <a:tr h="384492">
                <a:tc>
                  <a:txBody>
                    <a:bodyPr/>
                    <a:lstStyle/>
                    <a:p>
                      <a:r>
                        <a:rPr lang="en-CA" sz="1000" dirty="0"/>
                        <a:t>Move museum to existing building</a:t>
                      </a:r>
                    </a:p>
                  </a:txBody>
                  <a:tcPr/>
                </a:tc>
                <a:tc>
                  <a:txBody>
                    <a:bodyPr/>
                    <a:lstStyle/>
                    <a:p>
                      <a:pPr algn="ctr"/>
                      <a:r>
                        <a:rPr lang="en-CA" sz="1000" dirty="0"/>
                        <a:t>Yes</a:t>
                      </a:r>
                    </a:p>
                  </a:txBody>
                  <a:tcPr/>
                </a:tc>
                <a:tc>
                  <a:txBody>
                    <a:bodyPr/>
                    <a:lstStyle/>
                    <a:p>
                      <a:pPr algn="ctr"/>
                      <a:r>
                        <a:rPr lang="en-CA" sz="1000" dirty="0"/>
                        <a:t>Council </a:t>
                      </a:r>
                    </a:p>
                  </a:txBody>
                  <a:tcPr/>
                </a:tc>
                <a:extLst>
                  <a:ext uri="{0D108BD9-81ED-4DB2-BD59-A6C34878D82A}">
                    <a16:rowId xmlns:a16="http://schemas.microsoft.com/office/drawing/2014/main" val="1698867755"/>
                  </a:ext>
                </a:extLst>
              </a:tr>
            </a:tbl>
          </a:graphicData>
        </a:graphic>
      </p:graphicFrame>
    </p:spTree>
    <p:extLst>
      <p:ext uri="{BB962C8B-B14F-4D97-AF65-F5344CB8AC3E}">
        <p14:creationId xmlns:p14="http://schemas.microsoft.com/office/powerpoint/2010/main" val="686815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6" name="Google Shape;85;p13">
            <a:extLst>
              <a:ext uri="{FF2B5EF4-FFF2-40B4-BE49-F238E27FC236}">
                <a16:creationId xmlns:a16="http://schemas.microsoft.com/office/drawing/2014/main" id="{5FAF4AF3-CA30-188F-F06F-14FC9CA9BD8C}"/>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7" name="Google Shape;95;p13">
            <a:extLst>
              <a:ext uri="{FF2B5EF4-FFF2-40B4-BE49-F238E27FC236}">
                <a16:creationId xmlns:a16="http://schemas.microsoft.com/office/drawing/2014/main" id="{1DC5CDFA-DDDD-01F5-0141-671C51BF7006}"/>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22</a:t>
            </a:fld>
            <a:endParaRPr dirty="0"/>
          </a:p>
        </p:txBody>
      </p:sp>
      <p:sp>
        <p:nvSpPr>
          <p:cNvPr id="118" name="Google Shape;118;p16"/>
          <p:cNvSpPr txBox="1">
            <a:spLocks noGrp="1"/>
          </p:cNvSpPr>
          <p:nvPr>
            <p:ph type="body" idx="1"/>
          </p:nvPr>
        </p:nvSpPr>
        <p:spPr>
          <a:xfrm>
            <a:off x="1627900" y="1098550"/>
            <a:ext cx="5914950" cy="3116931"/>
          </a:xfrm>
          <a:prstGeom prst="rect">
            <a:avLst/>
          </a:prstGeom>
          <a:ln>
            <a:solidFill>
              <a:schemeClr val="tx1"/>
            </a:solidFill>
          </a:ln>
        </p:spPr>
        <p:txBody>
          <a:bodyPr spcFirstLastPara="1" wrap="square" lIns="91425" tIns="91425" rIns="91425" bIns="91425" anchor="b" anchorCtr="0">
            <a:noAutofit/>
          </a:bodyPr>
          <a:lstStyle/>
          <a:p>
            <a:pPr marL="0" indent="0">
              <a:buNone/>
            </a:pPr>
            <a:r>
              <a:rPr lang="en-US" sz="2000" dirty="0"/>
              <a:t>When you are in local government, you are on the ground, and you are looking into the eyes and hearts of the people you are there to serve. It teaches you to listen; it teaches you to be expansive in the people with whom you talk to, and I think that that engagement gives you political judgment.</a:t>
            </a:r>
          </a:p>
          <a:p>
            <a:pPr marL="0" indent="0">
              <a:buNone/>
            </a:pPr>
            <a:endParaRPr lang="en-US" sz="2000" dirty="0"/>
          </a:p>
          <a:p>
            <a:pPr marL="0" indent="0">
              <a:buNone/>
            </a:pPr>
            <a:r>
              <a:rPr lang="en-US" sz="2000" b="1" dirty="0"/>
              <a:t>-Valerie Jarrett</a:t>
            </a:r>
          </a:p>
        </p:txBody>
      </p:sp>
      <p:cxnSp>
        <p:nvCxnSpPr>
          <p:cNvPr id="3" name="Straight Connector 2">
            <a:extLst>
              <a:ext uri="{FF2B5EF4-FFF2-40B4-BE49-F238E27FC236}">
                <a16:creationId xmlns:a16="http://schemas.microsoft.com/office/drawing/2014/main" id="{9CC54460-E8F9-884B-C43B-90D2743FEC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FA321AF-D67C-D44B-E668-A103F5CA5ACB}"/>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oogle Shape;1586;p49">
            <a:extLst>
              <a:ext uri="{FF2B5EF4-FFF2-40B4-BE49-F238E27FC236}">
                <a16:creationId xmlns:a16="http://schemas.microsoft.com/office/drawing/2014/main" id="{280B0CC4-9027-A841-9FC4-7E8D448AFE98}"/>
              </a:ext>
            </a:extLst>
          </p:cNvPr>
          <p:cNvGrpSpPr/>
          <p:nvPr/>
        </p:nvGrpSpPr>
        <p:grpSpPr>
          <a:xfrm>
            <a:off x="6532488" y="305762"/>
            <a:ext cx="445821" cy="425246"/>
            <a:chOff x="8338678" y="5506443"/>
            <a:chExt cx="720227" cy="686988"/>
          </a:xfrm>
        </p:grpSpPr>
        <p:sp>
          <p:nvSpPr>
            <p:cNvPr id="8" name="Google Shape;1587;p49">
              <a:extLst>
                <a:ext uri="{FF2B5EF4-FFF2-40B4-BE49-F238E27FC236}">
                  <a16:creationId xmlns:a16="http://schemas.microsoft.com/office/drawing/2014/main" id="{EF5F0202-99CE-F57C-1BA2-810ACF16A107}"/>
                </a:ext>
              </a:extLst>
            </p:cNvPr>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9" name="Google Shape;1588;p49">
              <a:extLst>
                <a:ext uri="{FF2B5EF4-FFF2-40B4-BE49-F238E27FC236}">
                  <a16:creationId xmlns:a16="http://schemas.microsoft.com/office/drawing/2014/main" id="{49562F97-33AF-85F3-CDE5-5CEC38B4565D}"/>
                </a:ext>
              </a:extLst>
            </p:cNvPr>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10" name="Google Shape;1589;p49">
              <a:extLst>
                <a:ext uri="{FF2B5EF4-FFF2-40B4-BE49-F238E27FC236}">
                  <a16:creationId xmlns:a16="http://schemas.microsoft.com/office/drawing/2014/main" id="{3CCAEE09-95A7-4F01-902C-FAB1AA7503D0}"/>
                </a:ext>
              </a:extLst>
            </p:cNvPr>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11" name="Google Shape;1590;p49">
              <a:extLst>
                <a:ext uri="{FF2B5EF4-FFF2-40B4-BE49-F238E27FC236}">
                  <a16:creationId xmlns:a16="http://schemas.microsoft.com/office/drawing/2014/main" id="{F7E87489-8504-5387-FC07-9A930ADC4E26}"/>
                </a:ext>
              </a:extLst>
            </p:cNvPr>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12" name="Google Shape;1591;p49">
              <a:extLst>
                <a:ext uri="{FF2B5EF4-FFF2-40B4-BE49-F238E27FC236}">
                  <a16:creationId xmlns:a16="http://schemas.microsoft.com/office/drawing/2014/main" id="{E2797ABF-D548-F28F-C952-6285D4038125}"/>
                </a:ext>
              </a:extLst>
            </p:cNvPr>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13" name="Google Shape;1592;p49">
              <a:extLst>
                <a:ext uri="{FF2B5EF4-FFF2-40B4-BE49-F238E27FC236}">
                  <a16:creationId xmlns:a16="http://schemas.microsoft.com/office/drawing/2014/main" id="{F777B8D0-4F63-10C3-70CC-69D8C67C8594}"/>
                </a:ext>
              </a:extLst>
            </p:cNvPr>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grpSp>
      <p:grpSp>
        <p:nvGrpSpPr>
          <p:cNvPr id="14" name="Google Shape;1450;p49">
            <a:extLst>
              <a:ext uri="{FF2B5EF4-FFF2-40B4-BE49-F238E27FC236}">
                <a16:creationId xmlns:a16="http://schemas.microsoft.com/office/drawing/2014/main" id="{30742525-2BA6-17BF-150D-6B9402E76B58}"/>
              </a:ext>
            </a:extLst>
          </p:cNvPr>
          <p:cNvGrpSpPr/>
          <p:nvPr/>
        </p:nvGrpSpPr>
        <p:grpSpPr>
          <a:xfrm>
            <a:off x="2079804" y="288316"/>
            <a:ext cx="445805" cy="405735"/>
            <a:chOff x="8843122" y="4420259"/>
            <a:chExt cx="720202" cy="655469"/>
          </a:xfrm>
        </p:grpSpPr>
        <p:sp>
          <p:nvSpPr>
            <p:cNvPr id="15" name="Google Shape;1451;p49">
              <a:extLst>
                <a:ext uri="{FF2B5EF4-FFF2-40B4-BE49-F238E27FC236}">
                  <a16:creationId xmlns:a16="http://schemas.microsoft.com/office/drawing/2014/main" id="{F2DF0011-2CED-F802-5A1D-4530AC054ED1}"/>
                </a:ext>
              </a:extLst>
            </p:cNvPr>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16" name="Google Shape;1452;p49">
              <a:extLst>
                <a:ext uri="{FF2B5EF4-FFF2-40B4-BE49-F238E27FC236}">
                  <a16:creationId xmlns:a16="http://schemas.microsoft.com/office/drawing/2014/main" id="{4C18B1A8-7719-F0DB-B069-CDBAB3DE0710}"/>
                </a:ext>
              </a:extLst>
            </p:cNvPr>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17" name="Google Shape;1453;p49">
              <a:extLst>
                <a:ext uri="{FF2B5EF4-FFF2-40B4-BE49-F238E27FC236}">
                  <a16:creationId xmlns:a16="http://schemas.microsoft.com/office/drawing/2014/main" id="{7D761346-D3A6-7E39-F8D8-5F4E92C141C8}"/>
                </a:ext>
              </a:extLst>
            </p:cNvPr>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18" name="Google Shape;1454;p49">
              <a:extLst>
                <a:ext uri="{FF2B5EF4-FFF2-40B4-BE49-F238E27FC236}">
                  <a16:creationId xmlns:a16="http://schemas.microsoft.com/office/drawing/2014/main" id="{A9FEC2F5-D583-3CE9-180D-066D8A461144}"/>
                </a:ext>
              </a:extLst>
            </p:cNvPr>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19" name="Google Shape;1455;p49">
              <a:extLst>
                <a:ext uri="{FF2B5EF4-FFF2-40B4-BE49-F238E27FC236}">
                  <a16:creationId xmlns:a16="http://schemas.microsoft.com/office/drawing/2014/main" id="{A5A6D71B-440A-288E-BD83-B480D6032F1F}"/>
                </a:ext>
              </a:extLst>
            </p:cNvPr>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20" name="Google Shape;1456;p49">
              <a:extLst>
                <a:ext uri="{FF2B5EF4-FFF2-40B4-BE49-F238E27FC236}">
                  <a16:creationId xmlns:a16="http://schemas.microsoft.com/office/drawing/2014/main" id="{AE52938F-A8EF-12A7-DFC8-A839F2974AB4}"/>
                </a:ext>
              </a:extLst>
            </p:cNvPr>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a:buClr>
                  <a:schemeClr val="dk1"/>
                </a:buClr>
                <a:buSzPts val="1400"/>
              </a:pPr>
              <a:endParaRPr>
                <a:solidFill>
                  <a:schemeClr val="dk1"/>
                </a:solidFill>
                <a:latin typeface="Quattrocento Sans"/>
                <a:ea typeface="Quattrocento Sans"/>
                <a:cs typeface="Quattrocento Sans"/>
                <a:sym typeface="Quattrocento Sans"/>
              </a:endParaRPr>
            </a:p>
          </p:txBody>
        </p:sp>
      </p:grpSp>
    </p:spTree>
    <p:extLst>
      <p:ext uri="{BB962C8B-B14F-4D97-AF65-F5344CB8AC3E}">
        <p14:creationId xmlns:p14="http://schemas.microsoft.com/office/powerpoint/2010/main" val="280606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Google Shape;85;p13">
            <a:extLst>
              <a:ext uri="{FF2B5EF4-FFF2-40B4-BE49-F238E27FC236}">
                <a16:creationId xmlns:a16="http://schemas.microsoft.com/office/drawing/2014/main" id="{D575EC9C-70CA-2348-4DE4-2C2410DB413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6" name="Google Shape;95;p13">
            <a:extLst>
              <a:ext uri="{FF2B5EF4-FFF2-40B4-BE49-F238E27FC236}">
                <a16:creationId xmlns:a16="http://schemas.microsoft.com/office/drawing/2014/main" id="{E1A94757-EF81-EFCD-01D1-56D0AC7405AD}"/>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3</a:t>
            </a:fld>
            <a:endParaRPr dirty="0"/>
          </a:p>
        </p:txBody>
      </p:sp>
      <p:grpSp>
        <p:nvGrpSpPr>
          <p:cNvPr id="126" name="Google Shape;126;p17"/>
          <p:cNvGrpSpPr/>
          <p:nvPr/>
        </p:nvGrpSpPr>
        <p:grpSpPr>
          <a:xfrm>
            <a:off x="7065308" y="239985"/>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cxnSp>
        <p:nvCxnSpPr>
          <p:cNvPr id="7" name="Straight Connector 6">
            <a:extLst>
              <a:ext uri="{FF2B5EF4-FFF2-40B4-BE49-F238E27FC236}">
                <a16:creationId xmlns:a16="http://schemas.microsoft.com/office/drawing/2014/main" id="{0A1C1957-0016-3E2F-C693-F016FE00813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3AF11EA-014B-12DB-778E-987E02B3F83C}"/>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50AFA3F1-11A5-D6D1-ACC3-E62428BD4E40}"/>
              </a:ext>
            </a:extLst>
          </p:cNvPr>
          <p:cNvGraphicFramePr/>
          <p:nvPr>
            <p:extLst>
              <p:ext uri="{D42A27DB-BD31-4B8C-83A1-F6EECF244321}">
                <p14:modId xmlns:p14="http://schemas.microsoft.com/office/powerpoint/2010/main" val="3380535591"/>
              </p:ext>
            </p:extLst>
          </p:nvPr>
        </p:nvGraphicFramePr>
        <p:xfrm>
          <a:off x="1286657" y="783777"/>
          <a:ext cx="6388555" cy="345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Google Shape;124;p17">
            <a:extLst>
              <a:ext uri="{FF2B5EF4-FFF2-40B4-BE49-F238E27FC236}">
                <a16:creationId xmlns:a16="http://schemas.microsoft.com/office/drawing/2014/main" id="{5F8881AF-BF32-ED49-ADF5-523423735884}"/>
              </a:ext>
            </a:extLst>
          </p:cNvPr>
          <p:cNvSpPr txBox="1">
            <a:spLocks noGrp="1"/>
          </p:cNvSpPr>
          <p:nvPr>
            <p:ph type="title"/>
          </p:nvPr>
        </p:nvSpPr>
        <p:spPr>
          <a:xfrm>
            <a:off x="2076450" y="177971"/>
            <a:ext cx="4794250" cy="338654"/>
          </a:xfrm>
          <a:prstGeom prst="rect">
            <a:avLst/>
          </a:prstGeom>
          <a:ln w="19050"/>
        </p:spPr>
        <p:txBody>
          <a:bodyPr spcFirstLastPara="1" wrap="square" lIns="91425" tIns="91425" rIns="91425" bIns="91425" anchor="ctr" anchorCtr="0">
            <a:noAutofit/>
          </a:bodyPr>
          <a:lstStyle/>
          <a:p>
            <a:r>
              <a:rPr lang="en" sz="1600" dirty="0"/>
              <a:t>Municipal Departments</a:t>
            </a:r>
            <a:endParaRPr sz="1600" dirty="0"/>
          </a:p>
        </p:txBody>
      </p:sp>
    </p:spTree>
    <p:extLst>
      <p:ext uri="{BB962C8B-B14F-4D97-AF65-F5344CB8AC3E}">
        <p14:creationId xmlns:p14="http://schemas.microsoft.com/office/powerpoint/2010/main" val="87268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4</a:t>
            </a:fld>
            <a:endParaRPr dirty="0"/>
          </a:p>
        </p:txBody>
      </p:sp>
      <p:sp>
        <p:nvSpPr>
          <p:cNvPr id="103" name="Google Shape;103;p14"/>
          <p:cNvSpPr txBox="1">
            <a:spLocks noGrp="1"/>
          </p:cNvSpPr>
          <p:nvPr>
            <p:ph type="ctrTitle" idx="4294967295"/>
          </p:nvPr>
        </p:nvSpPr>
        <p:spPr>
          <a:xfrm>
            <a:off x="32544" y="35176"/>
            <a:ext cx="4285456" cy="609431"/>
          </a:xfrm>
          <a:prstGeom prst="rect">
            <a:avLst/>
          </a:prstGeom>
          <a:solidFill>
            <a:schemeClr val="accent2"/>
          </a:solidFill>
        </p:spPr>
        <p:txBody>
          <a:bodyPr spcFirstLastPara="1" wrap="square" lIns="91425" tIns="91425" rIns="91425" bIns="91425" anchor="ctr" anchorCtr="0">
            <a:noAutofit/>
          </a:bodyPr>
          <a:lstStyle/>
          <a:p>
            <a:r>
              <a:rPr lang="en-CA" sz="2800" dirty="0"/>
              <a:t>L</a:t>
            </a:r>
            <a:r>
              <a:rPr lang="en" sz="2800" dirty="0"/>
              <a:t>ibrary services</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F8B4DDE4-A50C-41A1-6926-F45ADA55F8E2}"/>
              </a:ext>
            </a:extLst>
          </p:cNvPr>
          <p:cNvGraphicFramePr/>
          <p:nvPr>
            <p:extLst>
              <p:ext uri="{D42A27DB-BD31-4B8C-83A1-F6EECF244321}">
                <p14:modId xmlns:p14="http://schemas.microsoft.com/office/powerpoint/2010/main" val="865231367"/>
              </p:ext>
            </p:extLst>
          </p:nvPr>
        </p:nvGraphicFramePr>
        <p:xfrm>
          <a:off x="825499" y="749300"/>
          <a:ext cx="7906672"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0" name="Picture 4" descr="Clip art library children free clipart images - Clipartix">
            <a:extLst>
              <a:ext uri="{FF2B5EF4-FFF2-40B4-BE49-F238E27FC236}">
                <a16:creationId xmlns:a16="http://schemas.microsoft.com/office/drawing/2014/main" id="{AE0C9ECE-173A-E3FA-13A0-208FD17549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3932" y="424444"/>
            <a:ext cx="914136" cy="10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3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5</a:t>
            </a:fld>
            <a:endParaRPr dirty="0"/>
          </a:p>
        </p:txBody>
      </p:sp>
      <p:sp>
        <p:nvSpPr>
          <p:cNvPr id="103" name="Google Shape;103;p14"/>
          <p:cNvSpPr txBox="1">
            <a:spLocks noGrp="1"/>
          </p:cNvSpPr>
          <p:nvPr>
            <p:ph type="ctrTitle" idx="4294967295"/>
          </p:nvPr>
        </p:nvSpPr>
        <p:spPr>
          <a:xfrm>
            <a:off x="32544" y="35176"/>
            <a:ext cx="4285456" cy="609431"/>
          </a:xfrm>
          <a:prstGeom prst="rect">
            <a:avLst/>
          </a:prstGeom>
          <a:solidFill>
            <a:schemeClr val="accent2"/>
          </a:solidFill>
        </p:spPr>
        <p:txBody>
          <a:bodyPr spcFirstLastPara="1" wrap="square" lIns="91425" tIns="91425" rIns="91425" bIns="91425" anchor="ctr" anchorCtr="0">
            <a:noAutofit/>
          </a:bodyPr>
          <a:lstStyle/>
          <a:p>
            <a:r>
              <a:rPr lang="en-CA" sz="2800" dirty="0"/>
              <a:t>L</a:t>
            </a:r>
            <a:r>
              <a:rPr lang="en" sz="2800" dirty="0"/>
              <a:t>ibrary services</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EF1B6E7F-5D62-0778-C631-65DFB7B3D730}"/>
              </a:ext>
            </a:extLst>
          </p:cNvPr>
          <p:cNvGraphicFramePr/>
          <p:nvPr/>
        </p:nvGraphicFramePr>
        <p:xfrm>
          <a:off x="649154" y="1270388"/>
          <a:ext cx="7343121" cy="203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820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6</a:t>
            </a:fld>
            <a:endParaRPr dirty="0"/>
          </a:p>
        </p:txBody>
      </p:sp>
      <p:sp>
        <p:nvSpPr>
          <p:cNvPr id="103" name="Google Shape;103;p14"/>
          <p:cNvSpPr txBox="1">
            <a:spLocks noGrp="1"/>
          </p:cNvSpPr>
          <p:nvPr>
            <p:ph type="ctrTitle" idx="4294967295"/>
          </p:nvPr>
        </p:nvSpPr>
        <p:spPr>
          <a:xfrm>
            <a:off x="32544" y="35176"/>
            <a:ext cx="4285456" cy="609431"/>
          </a:xfrm>
          <a:prstGeom prst="rect">
            <a:avLst/>
          </a:prstGeom>
          <a:solidFill>
            <a:schemeClr val="accent4"/>
          </a:solidFill>
        </p:spPr>
        <p:txBody>
          <a:bodyPr spcFirstLastPara="1" wrap="square" lIns="91425" tIns="91425" rIns="91425" bIns="91425" anchor="ctr" anchorCtr="0">
            <a:noAutofit/>
          </a:bodyPr>
          <a:lstStyle/>
          <a:p>
            <a:r>
              <a:rPr lang="en" sz="2800" dirty="0"/>
              <a:t>Office of the CAO</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CE529EA4-C8B5-38B4-558E-5EBF2A12B3A3}"/>
              </a:ext>
            </a:extLst>
          </p:cNvPr>
          <p:cNvGraphicFramePr/>
          <p:nvPr>
            <p:extLst>
              <p:ext uri="{D42A27DB-BD31-4B8C-83A1-F6EECF244321}">
                <p14:modId xmlns:p14="http://schemas.microsoft.com/office/powerpoint/2010/main" val="4059751989"/>
              </p:ext>
            </p:extLst>
          </p:nvPr>
        </p:nvGraphicFramePr>
        <p:xfrm>
          <a:off x="495300" y="869950"/>
          <a:ext cx="7924006" cy="314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loud 18">
            <a:extLst>
              <a:ext uri="{FF2B5EF4-FFF2-40B4-BE49-F238E27FC236}">
                <a16:creationId xmlns:a16="http://schemas.microsoft.com/office/drawing/2014/main" id="{43AE30C2-B94F-B0BB-7749-5C6D803E4C4F}"/>
              </a:ext>
            </a:extLst>
          </p:cNvPr>
          <p:cNvSpPr/>
          <p:nvPr/>
        </p:nvSpPr>
        <p:spPr>
          <a:xfrm>
            <a:off x="146050" y="2579297"/>
            <a:ext cx="1746250" cy="1133821"/>
          </a:xfrm>
          <a:prstGeom prst="cloud">
            <a:avLst/>
          </a:prstGeom>
          <a:solidFill>
            <a:schemeClr val="accent4"/>
          </a:solidFill>
          <a:ln>
            <a:noFill/>
          </a:ln>
        </p:spPr>
        <p:txBody>
          <a:bodyPr spcFirstLastPara="1" wrap="square" lIns="91425" tIns="91425" rIns="91425" bIns="91425" rtlCol="0" anchor="ctr" anchorCtr="0">
            <a:noAutofit/>
          </a:bodyPr>
          <a:lstStyle/>
          <a:p>
            <a:pPr algn="l"/>
            <a:endParaRPr lang="en-CA"/>
          </a:p>
        </p:txBody>
      </p:sp>
      <p:sp>
        <p:nvSpPr>
          <p:cNvPr id="20" name="TextBox 19">
            <a:extLst>
              <a:ext uri="{FF2B5EF4-FFF2-40B4-BE49-F238E27FC236}">
                <a16:creationId xmlns:a16="http://schemas.microsoft.com/office/drawing/2014/main" id="{94A7728D-9A09-F738-035E-7B95540DA945}"/>
              </a:ext>
            </a:extLst>
          </p:cNvPr>
          <p:cNvSpPr txBox="1"/>
          <p:nvPr/>
        </p:nvSpPr>
        <p:spPr>
          <a:xfrm>
            <a:off x="355600" y="2663812"/>
            <a:ext cx="1327150" cy="769441"/>
          </a:xfrm>
          <a:prstGeom prst="rect">
            <a:avLst/>
          </a:prstGeom>
          <a:noFill/>
        </p:spPr>
        <p:txBody>
          <a:bodyPr wrap="square" rtlCol="0">
            <a:spAutoFit/>
          </a:bodyPr>
          <a:lstStyle/>
          <a:p>
            <a:pPr algn="ctr"/>
            <a:endParaRPr lang="en-CA" sz="1100" dirty="0"/>
          </a:p>
          <a:p>
            <a:pPr algn="ctr"/>
            <a:r>
              <a:rPr lang="en-CA" sz="1100" dirty="0"/>
              <a:t>Overall</a:t>
            </a:r>
          </a:p>
          <a:p>
            <a:pPr algn="ctr"/>
            <a:r>
              <a:rPr lang="en-CA" sz="1100" dirty="0"/>
              <a:t>Policy Development &amp; Management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7</a:t>
            </a:fld>
            <a:endParaRPr dirty="0"/>
          </a:p>
        </p:txBody>
      </p:sp>
      <p:sp>
        <p:nvSpPr>
          <p:cNvPr id="103" name="Google Shape;103;p14"/>
          <p:cNvSpPr txBox="1">
            <a:spLocks noGrp="1"/>
          </p:cNvSpPr>
          <p:nvPr>
            <p:ph type="ctrTitle" idx="4294967295"/>
          </p:nvPr>
        </p:nvSpPr>
        <p:spPr>
          <a:xfrm>
            <a:off x="32544" y="35176"/>
            <a:ext cx="4285456" cy="520413"/>
          </a:xfrm>
          <a:prstGeom prst="rect">
            <a:avLst/>
          </a:prstGeom>
          <a:solidFill>
            <a:schemeClr val="accent4"/>
          </a:solidFill>
        </p:spPr>
        <p:txBody>
          <a:bodyPr spcFirstLastPara="1" wrap="square" lIns="91425" tIns="91425" rIns="91425" bIns="91425" anchor="ctr" anchorCtr="0">
            <a:noAutofit/>
          </a:bodyPr>
          <a:lstStyle/>
          <a:p>
            <a:r>
              <a:rPr lang="en" sz="2800" dirty="0"/>
              <a:t>Office of the CAO</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8 Points 14">
            <a:extLst>
              <a:ext uri="{FF2B5EF4-FFF2-40B4-BE49-F238E27FC236}">
                <a16:creationId xmlns:a16="http://schemas.microsoft.com/office/drawing/2014/main" id="{E0A6BA3E-8F10-57C3-150A-B5C772365620}"/>
              </a:ext>
            </a:extLst>
          </p:cNvPr>
          <p:cNvSpPr/>
          <p:nvPr/>
        </p:nvSpPr>
        <p:spPr>
          <a:xfrm>
            <a:off x="7426704" y="35176"/>
            <a:ext cx="1485115" cy="1319738"/>
          </a:xfrm>
          <a:prstGeom prst="irregularSeal1">
            <a:avLst/>
          </a:prstGeom>
          <a:solidFill>
            <a:schemeClr val="accent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rtlCol="0" anchor="ctr" anchorCtr="0">
            <a:noAutofit/>
          </a:bodyPr>
          <a:lstStyle/>
          <a:p>
            <a:pPr algn="l"/>
            <a:endParaRPr lang="en-CA"/>
          </a:p>
        </p:txBody>
      </p:sp>
      <p:sp>
        <p:nvSpPr>
          <p:cNvPr id="18" name="TextBox 17">
            <a:extLst>
              <a:ext uri="{FF2B5EF4-FFF2-40B4-BE49-F238E27FC236}">
                <a16:creationId xmlns:a16="http://schemas.microsoft.com/office/drawing/2014/main" id="{C9C69DE7-FDE6-18CE-A879-B968BBE8E6D8}"/>
              </a:ext>
            </a:extLst>
          </p:cNvPr>
          <p:cNvSpPr txBox="1"/>
          <p:nvPr/>
        </p:nvSpPr>
        <p:spPr>
          <a:xfrm>
            <a:off x="7769605" y="521946"/>
            <a:ext cx="793750" cy="276999"/>
          </a:xfrm>
          <a:prstGeom prst="rect">
            <a:avLst/>
          </a:prstGeom>
          <a:noFill/>
        </p:spPr>
        <p:txBody>
          <a:bodyPr wrap="square" rtlCol="0">
            <a:spAutoFit/>
          </a:bodyPr>
          <a:lstStyle/>
          <a:p>
            <a:r>
              <a:rPr lang="en-CA" sz="1200" dirty="0"/>
              <a:t>Highlights</a:t>
            </a:r>
          </a:p>
        </p:txBody>
      </p:sp>
      <p:grpSp>
        <p:nvGrpSpPr>
          <p:cNvPr id="21" name="Google Shape;1631;p49">
            <a:extLst>
              <a:ext uri="{FF2B5EF4-FFF2-40B4-BE49-F238E27FC236}">
                <a16:creationId xmlns:a16="http://schemas.microsoft.com/office/drawing/2014/main" id="{37D50FB2-376A-907C-D551-6C3EB7A3CC1A}"/>
              </a:ext>
            </a:extLst>
          </p:cNvPr>
          <p:cNvGrpSpPr/>
          <p:nvPr/>
        </p:nvGrpSpPr>
        <p:grpSpPr>
          <a:xfrm>
            <a:off x="77504" y="3817114"/>
            <a:ext cx="1223022" cy="631326"/>
            <a:chOff x="4607809" y="5664627"/>
            <a:chExt cx="742882" cy="594311"/>
          </a:xfrm>
        </p:grpSpPr>
        <p:sp>
          <p:nvSpPr>
            <p:cNvPr id="22" name="Google Shape;1632;p49">
              <a:extLst>
                <a:ext uri="{FF2B5EF4-FFF2-40B4-BE49-F238E27FC236}">
                  <a16:creationId xmlns:a16="http://schemas.microsoft.com/office/drawing/2014/main" id="{8A96B20F-526E-2A65-5188-329ECF248CA9}"/>
                </a:ext>
              </a:extLst>
            </p:cNvPr>
            <p:cNvSpPr/>
            <p:nvPr/>
          </p:nvSpPr>
          <p:spPr>
            <a:xfrm>
              <a:off x="4607809" y="5824234"/>
              <a:ext cx="185166" cy="4011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w="12700">
              <a:solidFill>
                <a:schemeClr val="tx1"/>
              </a:solidFill>
            </a:ln>
          </p:spPr>
          <p:txBody>
            <a:bodyPr spcFirstLastPara="1" wrap="square" lIns="68575" tIns="34275" rIns="68575" bIns="34275" anchor="t" anchorCtr="0">
              <a:noAutofit/>
            </a:bodyPr>
            <a:lstStyle/>
            <a:p>
              <a:pPr algn="ct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23" name="Google Shape;1633;p49">
              <a:extLst>
                <a:ext uri="{FF2B5EF4-FFF2-40B4-BE49-F238E27FC236}">
                  <a16:creationId xmlns:a16="http://schemas.microsoft.com/office/drawing/2014/main" id="{A1BBB4FD-8197-2AA8-87F4-8627DCDB7B17}"/>
                </a:ext>
              </a:extLst>
            </p:cNvPr>
            <p:cNvSpPr/>
            <p:nvPr/>
          </p:nvSpPr>
          <p:spPr>
            <a:xfrm>
              <a:off x="4792974" y="5771259"/>
              <a:ext cx="185850" cy="4541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w="12700">
              <a:solidFill>
                <a:schemeClr val="tx1"/>
              </a:solidFill>
            </a:ln>
          </p:spPr>
          <p:txBody>
            <a:bodyPr spcFirstLastPara="1" wrap="square" lIns="68575" tIns="34275" rIns="68575" bIns="34275" anchor="t" anchorCtr="0">
              <a:noAutofit/>
            </a:bodyPr>
            <a:lstStyle/>
            <a:p>
              <a:pPr algn="ct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24" name="Google Shape;1634;p49">
              <a:extLst>
                <a:ext uri="{FF2B5EF4-FFF2-40B4-BE49-F238E27FC236}">
                  <a16:creationId xmlns:a16="http://schemas.microsoft.com/office/drawing/2014/main" id="{EA82C9BC-C1A5-6E6E-4D36-41FD08178643}"/>
                </a:ext>
              </a:extLst>
            </p:cNvPr>
            <p:cNvSpPr/>
            <p:nvPr/>
          </p:nvSpPr>
          <p:spPr>
            <a:xfrm>
              <a:off x="4978822" y="5717602"/>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w="12700">
              <a:solidFill>
                <a:schemeClr val="tx1"/>
              </a:solidFill>
            </a:ln>
          </p:spPr>
          <p:txBody>
            <a:bodyPr spcFirstLastPara="1" wrap="square" lIns="68575" tIns="34275" rIns="68575" bIns="34275" anchor="t" anchorCtr="0">
              <a:noAutofit/>
            </a:bodyPr>
            <a:lstStyle/>
            <a:p>
              <a:pPr algn="ctr">
                <a:buClr>
                  <a:schemeClr val="dk1"/>
                </a:buClr>
                <a:buSzPts val="1400"/>
              </a:pPr>
              <a:endParaRPr dirty="0">
                <a:solidFill>
                  <a:schemeClr val="dk1"/>
                </a:solidFill>
                <a:latin typeface="Quattrocento Sans"/>
                <a:ea typeface="Quattrocento Sans"/>
                <a:cs typeface="Quattrocento Sans"/>
                <a:sym typeface="Quattrocento Sans"/>
              </a:endParaRPr>
            </a:p>
          </p:txBody>
        </p:sp>
        <p:sp>
          <p:nvSpPr>
            <p:cNvPr id="25" name="Google Shape;1635;p49">
              <a:extLst>
                <a:ext uri="{FF2B5EF4-FFF2-40B4-BE49-F238E27FC236}">
                  <a16:creationId xmlns:a16="http://schemas.microsoft.com/office/drawing/2014/main" id="{E39A50A0-A326-8FCD-B372-4A2012B5F3A6}"/>
                </a:ext>
              </a:extLst>
            </p:cNvPr>
            <p:cNvSpPr/>
            <p:nvPr/>
          </p:nvSpPr>
          <p:spPr>
            <a:xfrm>
              <a:off x="5164499" y="5664627"/>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w="12700">
              <a:solidFill>
                <a:schemeClr val="tx1"/>
              </a:solidFill>
            </a:ln>
          </p:spPr>
          <p:txBody>
            <a:bodyPr spcFirstLastPara="1" wrap="square" lIns="68575" tIns="34275" rIns="68575" bIns="34275" anchor="t" anchorCtr="0">
              <a:noAutofit/>
            </a:bodyPr>
            <a:lstStyle/>
            <a:p>
              <a:pPr algn="ct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26" name="Google Shape;1636;p49">
              <a:extLst>
                <a:ext uri="{FF2B5EF4-FFF2-40B4-BE49-F238E27FC236}">
                  <a16:creationId xmlns:a16="http://schemas.microsoft.com/office/drawing/2014/main" id="{C58C9D11-9D28-8F31-A0EB-6B6A98129951}"/>
                </a:ext>
              </a:extLst>
            </p:cNvPr>
            <p:cNvSpPr/>
            <p:nvPr/>
          </p:nvSpPr>
          <p:spPr>
            <a:xfrm>
              <a:off x="4607809" y="6225382"/>
              <a:ext cx="237484" cy="33556"/>
            </a:xfrm>
            <a:custGeom>
              <a:avLst/>
              <a:gdLst/>
              <a:ahLst/>
              <a:cxnLst/>
              <a:rect l="l" t="t" r="r" b="b"/>
              <a:pathLst>
                <a:path w="1389" h="197" extrusionOk="0">
                  <a:moveTo>
                    <a:pt x="0" y="0"/>
                  </a:moveTo>
                  <a:lnTo>
                    <a:pt x="608" y="197"/>
                  </a:lnTo>
                  <a:lnTo>
                    <a:pt x="1389" y="197"/>
                  </a:lnTo>
                  <a:lnTo>
                    <a:pt x="1083" y="0"/>
                  </a:lnTo>
                  <a:lnTo>
                    <a:pt x="0" y="0"/>
                  </a:lnTo>
                  <a:close/>
                </a:path>
              </a:pathLst>
            </a:custGeom>
            <a:solidFill>
              <a:srgbClr val="BF9000"/>
            </a:solidFill>
            <a:ln w="12700">
              <a:solidFill>
                <a:schemeClr val="tx1"/>
              </a:solidFill>
            </a:ln>
          </p:spPr>
          <p:txBody>
            <a:bodyPr spcFirstLastPara="1" wrap="square" lIns="68575" tIns="34275" rIns="68575" bIns="34275" anchor="t" anchorCtr="0">
              <a:noAutofit/>
            </a:bodyPr>
            <a:lstStyle/>
            <a:p>
              <a:pPr algn="ct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27" name="Google Shape;1637;p49">
              <a:extLst>
                <a:ext uri="{FF2B5EF4-FFF2-40B4-BE49-F238E27FC236}">
                  <a16:creationId xmlns:a16="http://schemas.microsoft.com/office/drawing/2014/main" id="{D9B05C5F-84E4-C027-DEBD-8BFC1559CF42}"/>
                </a:ext>
              </a:extLst>
            </p:cNvPr>
            <p:cNvSpPr/>
            <p:nvPr/>
          </p:nvSpPr>
          <p:spPr>
            <a:xfrm>
              <a:off x="4792974" y="6225382"/>
              <a:ext cx="185850" cy="33556"/>
            </a:xfrm>
            <a:custGeom>
              <a:avLst/>
              <a:gdLst/>
              <a:ahLst/>
              <a:cxnLst/>
              <a:rect l="l" t="t" r="r" b="b"/>
              <a:pathLst>
                <a:path w="1087" h="197" extrusionOk="0">
                  <a:moveTo>
                    <a:pt x="1087" y="0"/>
                  </a:moveTo>
                  <a:lnTo>
                    <a:pt x="1087" y="197"/>
                  </a:lnTo>
                  <a:lnTo>
                    <a:pt x="306" y="197"/>
                  </a:lnTo>
                  <a:lnTo>
                    <a:pt x="0" y="0"/>
                  </a:lnTo>
                  <a:lnTo>
                    <a:pt x="1087" y="0"/>
                  </a:lnTo>
                  <a:close/>
                </a:path>
              </a:pathLst>
            </a:custGeom>
            <a:solidFill>
              <a:srgbClr val="38761D"/>
            </a:solidFill>
            <a:ln w="12700">
              <a:solidFill>
                <a:schemeClr val="tx1"/>
              </a:solidFill>
            </a:ln>
          </p:spPr>
          <p:txBody>
            <a:bodyPr spcFirstLastPara="1" wrap="square" lIns="68575" tIns="34275" rIns="68575" bIns="34275" anchor="t" anchorCtr="0">
              <a:noAutofit/>
            </a:bodyPr>
            <a:lstStyle/>
            <a:p>
              <a:pPr algn="ct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28" name="Google Shape;1638;p49">
              <a:extLst>
                <a:ext uri="{FF2B5EF4-FFF2-40B4-BE49-F238E27FC236}">
                  <a16:creationId xmlns:a16="http://schemas.microsoft.com/office/drawing/2014/main" id="{FE2DF12B-C7B7-ABAC-2E84-FD6AD13410DB}"/>
                </a:ext>
              </a:extLst>
            </p:cNvPr>
            <p:cNvSpPr/>
            <p:nvPr/>
          </p:nvSpPr>
          <p:spPr>
            <a:xfrm>
              <a:off x="5112694" y="6225382"/>
              <a:ext cx="237997" cy="33556"/>
            </a:xfrm>
            <a:custGeom>
              <a:avLst/>
              <a:gdLst/>
              <a:ahLst/>
              <a:cxnLst/>
              <a:rect l="l" t="t" r="r" b="b"/>
              <a:pathLst>
                <a:path w="1392" h="197" extrusionOk="0">
                  <a:moveTo>
                    <a:pt x="1392" y="0"/>
                  </a:moveTo>
                  <a:lnTo>
                    <a:pt x="781" y="197"/>
                  </a:lnTo>
                  <a:lnTo>
                    <a:pt x="0" y="197"/>
                  </a:lnTo>
                  <a:lnTo>
                    <a:pt x="306" y="0"/>
                  </a:lnTo>
                  <a:lnTo>
                    <a:pt x="1392" y="0"/>
                  </a:lnTo>
                  <a:close/>
                </a:path>
              </a:pathLst>
            </a:custGeom>
            <a:solidFill>
              <a:srgbClr val="351C75"/>
            </a:solidFill>
            <a:ln w="12700">
              <a:solidFill>
                <a:schemeClr val="tx1"/>
              </a:solidFill>
            </a:ln>
          </p:spPr>
          <p:txBody>
            <a:bodyPr spcFirstLastPara="1" wrap="square" lIns="68575" tIns="34275" rIns="68575" bIns="34275" anchor="t" anchorCtr="0">
              <a:noAutofit/>
            </a:bodyPr>
            <a:lstStyle/>
            <a:p>
              <a:pPr algn="ctr">
                <a:buClr>
                  <a:schemeClr val="dk1"/>
                </a:buClr>
                <a:buSzPts val="1400"/>
              </a:pPr>
              <a:endParaRPr>
                <a:solidFill>
                  <a:schemeClr val="dk1"/>
                </a:solidFill>
                <a:latin typeface="Quattrocento Sans"/>
                <a:ea typeface="Quattrocento Sans"/>
                <a:cs typeface="Quattrocento Sans"/>
                <a:sym typeface="Quattrocento Sans"/>
              </a:endParaRPr>
            </a:p>
          </p:txBody>
        </p:sp>
        <p:sp>
          <p:nvSpPr>
            <p:cNvPr id="29" name="Google Shape;1639;p49">
              <a:extLst>
                <a:ext uri="{FF2B5EF4-FFF2-40B4-BE49-F238E27FC236}">
                  <a16:creationId xmlns:a16="http://schemas.microsoft.com/office/drawing/2014/main" id="{0BB224F7-8649-3ED7-345B-5EDE3A875C86}"/>
                </a:ext>
              </a:extLst>
            </p:cNvPr>
            <p:cNvSpPr/>
            <p:nvPr/>
          </p:nvSpPr>
          <p:spPr>
            <a:xfrm>
              <a:off x="4978822" y="6225382"/>
              <a:ext cx="186192" cy="33556"/>
            </a:xfrm>
            <a:custGeom>
              <a:avLst/>
              <a:gdLst/>
              <a:ahLst/>
              <a:cxnLst/>
              <a:rect l="l" t="t" r="r" b="b"/>
              <a:pathLst>
                <a:path w="1089" h="197" extrusionOk="0">
                  <a:moveTo>
                    <a:pt x="0" y="0"/>
                  </a:moveTo>
                  <a:lnTo>
                    <a:pt x="0" y="197"/>
                  </a:lnTo>
                  <a:lnTo>
                    <a:pt x="783" y="197"/>
                  </a:lnTo>
                  <a:lnTo>
                    <a:pt x="1089" y="0"/>
                  </a:lnTo>
                  <a:lnTo>
                    <a:pt x="0" y="0"/>
                  </a:lnTo>
                  <a:close/>
                </a:path>
              </a:pathLst>
            </a:custGeom>
            <a:solidFill>
              <a:srgbClr val="1155CC"/>
            </a:solidFill>
            <a:ln w="12700">
              <a:solidFill>
                <a:schemeClr val="tx1"/>
              </a:solidFill>
            </a:ln>
          </p:spPr>
          <p:txBody>
            <a:bodyPr spcFirstLastPara="1" wrap="square" lIns="68575" tIns="34275" rIns="68575" bIns="34275" anchor="t" anchorCtr="0">
              <a:noAutofit/>
            </a:bodyPr>
            <a:lstStyle/>
            <a:p>
              <a:pPr algn="ctr">
                <a:buClr>
                  <a:schemeClr val="dk1"/>
                </a:buClr>
                <a:buSzPts val="1400"/>
              </a:pPr>
              <a:endParaRPr>
                <a:solidFill>
                  <a:schemeClr val="dk1"/>
                </a:solidFill>
                <a:latin typeface="Quattrocento Sans"/>
                <a:ea typeface="Quattrocento Sans"/>
                <a:cs typeface="Quattrocento Sans"/>
                <a:sym typeface="Quattrocento Sans"/>
              </a:endParaRPr>
            </a:p>
          </p:txBody>
        </p:sp>
      </p:grpSp>
      <p:graphicFrame>
        <p:nvGraphicFramePr>
          <p:cNvPr id="3" name="Table 3">
            <a:extLst>
              <a:ext uri="{FF2B5EF4-FFF2-40B4-BE49-F238E27FC236}">
                <a16:creationId xmlns:a16="http://schemas.microsoft.com/office/drawing/2014/main" id="{9CDAA822-3F40-55AD-D9C1-53D31E330349}"/>
              </a:ext>
            </a:extLst>
          </p:cNvPr>
          <p:cNvGraphicFramePr>
            <a:graphicFrameLocks noGrp="1"/>
          </p:cNvGraphicFramePr>
          <p:nvPr>
            <p:extLst>
              <p:ext uri="{D42A27DB-BD31-4B8C-83A1-F6EECF244321}">
                <p14:modId xmlns:p14="http://schemas.microsoft.com/office/powerpoint/2010/main" val="1050828358"/>
              </p:ext>
            </p:extLst>
          </p:nvPr>
        </p:nvGraphicFramePr>
        <p:xfrm>
          <a:off x="77504" y="1054146"/>
          <a:ext cx="4634151" cy="2316480"/>
        </p:xfrm>
        <a:graphic>
          <a:graphicData uri="http://schemas.openxmlformats.org/drawingml/2006/table">
            <a:tbl>
              <a:tblPr firstRow="1" bandRow="1">
                <a:tableStyleId>{DA5B2040-0373-4AB5-8C16-54180E59C3D7}</a:tableStyleId>
              </a:tblPr>
              <a:tblGrid>
                <a:gridCol w="1544717">
                  <a:extLst>
                    <a:ext uri="{9D8B030D-6E8A-4147-A177-3AD203B41FA5}">
                      <a16:colId xmlns:a16="http://schemas.microsoft.com/office/drawing/2014/main" val="2604353362"/>
                    </a:ext>
                  </a:extLst>
                </a:gridCol>
                <a:gridCol w="1544717">
                  <a:extLst>
                    <a:ext uri="{9D8B030D-6E8A-4147-A177-3AD203B41FA5}">
                      <a16:colId xmlns:a16="http://schemas.microsoft.com/office/drawing/2014/main" val="2443695232"/>
                    </a:ext>
                  </a:extLst>
                </a:gridCol>
                <a:gridCol w="1544717">
                  <a:extLst>
                    <a:ext uri="{9D8B030D-6E8A-4147-A177-3AD203B41FA5}">
                      <a16:colId xmlns:a16="http://schemas.microsoft.com/office/drawing/2014/main" val="2641714360"/>
                    </a:ext>
                  </a:extLst>
                </a:gridCol>
              </a:tblGrid>
              <a:tr h="197859">
                <a:tc>
                  <a:txBody>
                    <a:bodyPr/>
                    <a:lstStyle/>
                    <a:p>
                      <a:pPr algn="ctr"/>
                      <a:r>
                        <a:rPr lang="en-US" sz="1000" b="1" dirty="0"/>
                        <a:t>Year</a:t>
                      </a:r>
                      <a:endParaRPr lang="en-CA" sz="1000" b="1" dirty="0"/>
                    </a:p>
                  </a:txBody>
                  <a:tcPr>
                    <a:solidFill>
                      <a:schemeClr val="bg1">
                        <a:lumMod val="75000"/>
                      </a:schemeClr>
                    </a:solidFill>
                  </a:tcPr>
                </a:tc>
                <a:tc>
                  <a:txBody>
                    <a:bodyPr/>
                    <a:lstStyle/>
                    <a:p>
                      <a:pPr algn="ctr"/>
                      <a:r>
                        <a:rPr lang="en-US" sz="1000" b="1" dirty="0"/>
                        <a:t>Grant Description</a:t>
                      </a:r>
                      <a:endParaRPr lang="en-CA" sz="1000" b="1" dirty="0"/>
                    </a:p>
                  </a:txBody>
                  <a:tcPr>
                    <a:solidFill>
                      <a:schemeClr val="bg1">
                        <a:lumMod val="75000"/>
                      </a:schemeClr>
                    </a:solidFill>
                  </a:tcPr>
                </a:tc>
                <a:tc>
                  <a:txBody>
                    <a:bodyPr/>
                    <a:lstStyle/>
                    <a:p>
                      <a:pPr algn="ctr"/>
                      <a:r>
                        <a:rPr lang="en-US" sz="1000" b="1" dirty="0"/>
                        <a:t>Grant Amount </a:t>
                      </a:r>
                      <a:endParaRPr lang="en-CA" sz="1000" b="1" dirty="0"/>
                    </a:p>
                  </a:txBody>
                  <a:tcPr>
                    <a:solidFill>
                      <a:schemeClr val="bg1">
                        <a:lumMod val="75000"/>
                      </a:schemeClr>
                    </a:solidFill>
                  </a:tcPr>
                </a:tc>
                <a:extLst>
                  <a:ext uri="{0D108BD9-81ED-4DB2-BD59-A6C34878D82A}">
                    <a16:rowId xmlns:a16="http://schemas.microsoft.com/office/drawing/2014/main" val="452352598"/>
                  </a:ext>
                </a:extLst>
              </a:tr>
              <a:tr h="197859">
                <a:tc rowSpan="7">
                  <a:txBody>
                    <a:bodyPr/>
                    <a:lstStyle/>
                    <a:p>
                      <a:pPr algn="ctr"/>
                      <a:endParaRPr lang="en-US" sz="800" dirty="0"/>
                    </a:p>
                    <a:p>
                      <a:pPr algn="ctr"/>
                      <a:endParaRPr lang="en-US" sz="800" dirty="0"/>
                    </a:p>
                    <a:p>
                      <a:pPr algn="ctr"/>
                      <a:endParaRPr lang="en-US" sz="800" dirty="0"/>
                    </a:p>
                    <a:p>
                      <a:pPr algn="ctr"/>
                      <a:endParaRPr lang="en-US" sz="800" dirty="0"/>
                    </a:p>
                    <a:p>
                      <a:pPr algn="ctr"/>
                      <a:endParaRPr lang="en-US" sz="800" dirty="0"/>
                    </a:p>
                    <a:p>
                      <a:pPr algn="ctr"/>
                      <a:r>
                        <a:rPr lang="en-US" sz="800" dirty="0"/>
                        <a:t>2021</a:t>
                      </a:r>
                      <a:endParaRPr lang="en-CA" sz="800" dirty="0"/>
                    </a:p>
                  </a:txBody>
                  <a:tcPr/>
                </a:tc>
                <a:tc>
                  <a:txBody>
                    <a:bodyPr/>
                    <a:lstStyle/>
                    <a:p>
                      <a:r>
                        <a:rPr lang="en-US" sz="800" dirty="0"/>
                        <a:t>Plans for new building, corrections and expansion</a:t>
                      </a:r>
                      <a:endParaRPr lang="en-CA" sz="800" dirty="0"/>
                    </a:p>
                  </a:txBody>
                  <a:tcPr/>
                </a:tc>
                <a:tc>
                  <a:txBody>
                    <a:bodyPr/>
                    <a:lstStyle/>
                    <a:p>
                      <a:pPr algn="ctr"/>
                      <a:r>
                        <a:rPr lang="en-US" sz="800" dirty="0"/>
                        <a:t>$100,000</a:t>
                      </a:r>
                      <a:endParaRPr lang="en-CA" sz="800" dirty="0"/>
                    </a:p>
                  </a:txBody>
                  <a:tcPr/>
                </a:tc>
                <a:extLst>
                  <a:ext uri="{0D108BD9-81ED-4DB2-BD59-A6C34878D82A}">
                    <a16:rowId xmlns:a16="http://schemas.microsoft.com/office/drawing/2014/main" val="957012006"/>
                  </a:ext>
                </a:extLst>
              </a:tr>
              <a:tr h="197859">
                <a:tc vMerge="1">
                  <a:txBody>
                    <a:bodyPr/>
                    <a:lstStyle/>
                    <a:p>
                      <a:pPr algn="ctr"/>
                      <a:endParaRPr lang="en-CA" sz="1000" dirty="0"/>
                    </a:p>
                  </a:txBody>
                  <a:tcPr/>
                </a:tc>
                <a:tc>
                  <a:txBody>
                    <a:bodyPr/>
                    <a:lstStyle/>
                    <a:p>
                      <a:r>
                        <a:rPr lang="en-US" sz="800" dirty="0"/>
                        <a:t>Seniors Need Study</a:t>
                      </a:r>
                      <a:endParaRPr lang="en-CA" sz="800" dirty="0"/>
                    </a:p>
                  </a:txBody>
                  <a:tcPr/>
                </a:tc>
                <a:tc>
                  <a:txBody>
                    <a:bodyPr/>
                    <a:lstStyle/>
                    <a:p>
                      <a:pPr algn="ctr"/>
                      <a:r>
                        <a:rPr lang="en-US" sz="800" dirty="0"/>
                        <a:t>$60,000</a:t>
                      </a:r>
                      <a:endParaRPr lang="en-CA" sz="800" dirty="0"/>
                    </a:p>
                  </a:txBody>
                  <a:tcPr/>
                </a:tc>
                <a:extLst>
                  <a:ext uri="{0D108BD9-81ED-4DB2-BD59-A6C34878D82A}">
                    <a16:rowId xmlns:a16="http://schemas.microsoft.com/office/drawing/2014/main" val="949716059"/>
                  </a:ext>
                </a:extLst>
              </a:tr>
              <a:tr h="197859">
                <a:tc vMerge="1">
                  <a:txBody>
                    <a:bodyPr/>
                    <a:lstStyle/>
                    <a:p>
                      <a:pPr algn="ctr"/>
                      <a:endParaRPr lang="en-CA" sz="1000" dirty="0"/>
                    </a:p>
                  </a:txBody>
                  <a:tcPr/>
                </a:tc>
                <a:tc>
                  <a:txBody>
                    <a:bodyPr/>
                    <a:lstStyle/>
                    <a:p>
                      <a:r>
                        <a:rPr lang="en-US" sz="800" dirty="0"/>
                        <a:t>Municipal Asset Management</a:t>
                      </a:r>
                      <a:endParaRPr lang="en-CA" sz="800" dirty="0"/>
                    </a:p>
                  </a:txBody>
                  <a:tcPr/>
                </a:tc>
                <a:tc>
                  <a:txBody>
                    <a:bodyPr/>
                    <a:lstStyle/>
                    <a:p>
                      <a:pPr algn="ctr"/>
                      <a:r>
                        <a:rPr lang="en-US" sz="800" dirty="0"/>
                        <a:t>$50,000</a:t>
                      </a:r>
                      <a:endParaRPr lang="en-CA" sz="800" dirty="0"/>
                    </a:p>
                  </a:txBody>
                  <a:tcPr/>
                </a:tc>
                <a:extLst>
                  <a:ext uri="{0D108BD9-81ED-4DB2-BD59-A6C34878D82A}">
                    <a16:rowId xmlns:a16="http://schemas.microsoft.com/office/drawing/2014/main" val="154513540"/>
                  </a:ext>
                </a:extLst>
              </a:tr>
              <a:tr h="197859">
                <a:tc vMerge="1">
                  <a:txBody>
                    <a:bodyPr/>
                    <a:lstStyle/>
                    <a:p>
                      <a:pPr algn="ctr"/>
                      <a:endParaRPr lang="en-CA" sz="1000" dirty="0"/>
                    </a:p>
                  </a:txBody>
                  <a:tcPr/>
                </a:tc>
                <a:tc>
                  <a:txBody>
                    <a:bodyPr/>
                    <a:lstStyle/>
                    <a:p>
                      <a:r>
                        <a:rPr lang="en-US" sz="800" dirty="0"/>
                        <a:t>Internship Medial Recruiter</a:t>
                      </a:r>
                      <a:endParaRPr lang="en-CA" sz="800" dirty="0"/>
                    </a:p>
                  </a:txBody>
                  <a:tcPr/>
                </a:tc>
                <a:tc>
                  <a:txBody>
                    <a:bodyPr/>
                    <a:lstStyle/>
                    <a:p>
                      <a:pPr algn="ctr"/>
                      <a:r>
                        <a:rPr lang="en-US" sz="800" dirty="0"/>
                        <a:t>$31,500</a:t>
                      </a:r>
                      <a:endParaRPr lang="en-CA" sz="800" dirty="0"/>
                    </a:p>
                  </a:txBody>
                  <a:tcPr/>
                </a:tc>
                <a:extLst>
                  <a:ext uri="{0D108BD9-81ED-4DB2-BD59-A6C34878D82A}">
                    <a16:rowId xmlns:a16="http://schemas.microsoft.com/office/drawing/2014/main" val="3975277974"/>
                  </a:ext>
                </a:extLst>
              </a:tr>
              <a:tr h="197859">
                <a:tc vMerge="1">
                  <a:txBody>
                    <a:bodyPr/>
                    <a:lstStyle/>
                    <a:p>
                      <a:pPr algn="ctr"/>
                      <a:endParaRPr lang="en-CA" sz="1000" dirty="0"/>
                    </a:p>
                  </a:txBody>
                  <a:tcPr/>
                </a:tc>
                <a:tc>
                  <a:txBody>
                    <a:bodyPr/>
                    <a:lstStyle/>
                    <a:p>
                      <a:r>
                        <a:rPr lang="en-US" sz="800" dirty="0"/>
                        <a:t>Modernization Fund Intake 2-H&amp;S-Risk</a:t>
                      </a:r>
                      <a:endParaRPr lang="en-CA" sz="800" dirty="0"/>
                    </a:p>
                  </a:txBody>
                  <a:tcPr/>
                </a:tc>
                <a:tc>
                  <a:txBody>
                    <a:bodyPr/>
                    <a:lstStyle/>
                    <a:p>
                      <a:pPr algn="ctr"/>
                      <a:r>
                        <a:rPr lang="en-US" sz="800" dirty="0"/>
                        <a:t>$23,963</a:t>
                      </a:r>
                      <a:endParaRPr lang="en-CA" sz="800" dirty="0"/>
                    </a:p>
                  </a:txBody>
                  <a:tcPr/>
                </a:tc>
                <a:extLst>
                  <a:ext uri="{0D108BD9-81ED-4DB2-BD59-A6C34878D82A}">
                    <a16:rowId xmlns:a16="http://schemas.microsoft.com/office/drawing/2014/main" val="3816543232"/>
                  </a:ext>
                </a:extLst>
              </a:tr>
              <a:tr h="197859">
                <a:tc vMerge="1">
                  <a:txBody>
                    <a:bodyPr/>
                    <a:lstStyle/>
                    <a:p>
                      <a:pPr algn="ctr"/>
                      <a:endParaRPr lang="en-CA" sz="1000" dirty="0"/>
                    </a:p>
                  </a:txBody>
                  <a:tcPr/>
                </a:tc>
                <a:tc>
                  <a:txBody>
                    <a:bodyPr/>
                    <a:lstStyle/>
                    <a:p>
                      <a:r>
                        <a:rPr lang="en-US" sz="800" dirty="0"/>
                        <a:t>Modernization Fund Intake 3- Digitization</a:t>
                      </a:r>
                      <a:endParaRPr lang="en-CA" sz="800" dirty="0"/>
                    </a:p>
                  </a:txBody>
                  <a:tcPr/>
                </a:tc>
                <a:tc>
                  <a:txBody>
                    <a:bodyPr/>
                    <a:lstStyle/>
                    <a:p>
                      <a:pPr algn="ctr"/>
                      <a:r>
                        <a:rPr lang="en-US" sz="800" dirty="0"/>
                        <a:t>$58,256</a:t>
                      </a:r>
                      <a:endParaRPr lang="en-CA" sz="800" dirty="0"/>
                    </a:p>
                  </a:txBody>
                  <a:tcPr/>
                </a:tc>
                <a:extLst>
                  <a:ext uri="{0D108BD9-81ED-4DB2-BD59-A6C34878D82A}">
                    <a16:rowId xmlns:a16="http://schemas.microsoft.com/office/drawing/2014/main" val="4208433239"/>
                  </a:ext>
                </a:extLst>
              </a:tr>
              <a:tr h="197859">
                <a:tc vMerge="1">
                  <a:txBody>
                    <a:bodyPr/>
                    <a:lstStyle/>
                    <a:p>
                      <a:pPr algn="ctr"/>
                      <a:endParaRPr lang="en-CA" sz="800" dirty="0"/>
                    </a:p>
                  </a:txBody>
                  <a:tcPr/>
                </a:tc>
                <a:tc>
                  <a:txBody>
                    <a:bodyPr/>
                    <a:lstStyle/>
                    <a:p>
                      <a:r>
                        <a:rPr lang="en-US" sz="800" dirty="0"/>
                        <a:t>Internship for Ed. Dev.</a:t>
                      </a:r>
                      <a:endParaRPr lang="en-CA" sz="800" dirty="0"/>
                    </a:p>
                  </a:txBody>
                  <a:tcPr/>
                </a:tc>
                <a:tc>
                  <a:txBody>
                    <a:bodyPr/>
                    <a:lstStyle/>
                    <a:p>
                      <a:pPr algn="ctr"/>
                      <a:r>
                        <a:rPr lang="en-US" sz="800" dirty="0"/>
                        <a:t>$31,500</a:t>
                      </a:r>
                      <a:endParaRPr lang="en-CA" sz="800" dirty="0"/>
                    </a:p>
                  </a:txBody>
                  <a:tcPr/>
                </a:tc>
                <a:extLst>
                  <a:ext uri="{0D108BD9-81ED-4DB2-BD59-A6C34878D82A}">
                    <a16:rowId xmlns:a16="http://schemas.microsoft.com/office/drawing/2014/main" val="613050914"/>
                  </a:ext>
                </a:extLst>
              </a:tr>
              <a:tr h="197859">
                <a:tc>
                  <a:txBody>
                    <a:bodyPr/>
                    <a:lstStyle/>
                    <a:p>
                      <a:pPr algn="ctr"/>
                      <a:r>
                        <a:rPr lang="en-US" sz="800" b="1" dirty="0"/>
                        <a:t>TOTAL</a:t>
                      </a:r>
                      <a:endParaRPr lang="en-CA" sz="800" b="1" dirty="0"/>
                    </a:p>
                  </a:txBody>
                  <a:tcPr/>
                </a:tc>
                <a:tc>
                  <a:txBody>
                    <a:bodyPr/>
                    <a:lstStyle/>
                    <a:p>
                      <a:endParaRPr lang="en-CA" sz="800" dirty="0"/>
                    </a:p>
                  </a:txBody>
                  <a:tcPr/>
                </a:tc>
                <a:tc>
                  <a:txBody>
                    <a:bodyPr/>
                    <a:lstStyle/>
                    <a:p>
                      <a:pPr algn="ctr"/>
                      <a:r>
                        <a:rPr lang="en-US" sz="800" b="1" dirty="0"/>
                        <a:t>$355,219</a:t>
                      </a:r>
                      <a:endParaRPr lang="en-CA" sz="800" b="1" dirty="0"/>
                    </a:p>
                  </a:txBody>
                  <a:tcPr/>
                </a:tc>
                <a:extLst>
                  <a:ext uri="{0D108BD9-81ED-4DB2-BD59-A6C34878D82A}">
                    <a16:rowId xmlns:a16="http://schemas.microsoft.com/office/drawing/2014/main" val="2612323120"/>
                  </a:ext>
                </a:extLst>
              </a:tr>
            </a:tbl>
          </a:graphicData>
        </a:graphic>
      </p:graphicFrame>
      <p:graphicFrame>
        <p:nvGraphicFramePr>
          <p:cNvPr id="6" name="Table 6">
            <a:extLst>
              <a:ext uri="{FF2B5EF4-FFF2-40B4-BE49-F238E27FC236}">
                <a16:creationId xmlns:a16="http://schemas.microsoft.com/office/drawing/2014/main" id="{E450757A-30A3-76DF-206D-3FFDBB3138D4}"/>
              </a:ext>
            </a:extLst>
          </p:cNvPr>
          <p:cNvGraphicFramePr>
            <a:graphicFrameLocks noGrp="1"/>
          </p:cNvGraphicFramePr>
          <p:nvPr>
            <p:extLst>
              <p:ext uri="{D42A27DB-BD31-4B8C-83A1-F6EECF244321}">
                <p14:modId xmlns:p14="http://schemas.microsoft.com/office/powerpoint/2010/main" val="3381123600"/>
              </p:ext>
            </p:extLst>
          </p:nvPr>
        </p:nvGraphicFramePr>
        <p:xfrm>
          <a:off x="4789159" y="1412154"/>
          <a:ext cx="3847583" cy="1500346"/>
        </p:xfrm>
        <a:graphic>
          <a:graphicData uri="http://schemas.openxmlformats.org/drawingml/2006/table">
            <a:tbl>
              <a:tblPr firstRow="1" bandRow="1">
                <a:tableStyleId>{DA5B2040-0373-4AB5-8C16-54180E59C3D7}</a:tableStyleId>
              </a:tblPr>
              <a:tblGrid>
                <a:gridCol w="1234237">
                  <a:extLst>
                    <a:ext uri="{9D8B030D-6E8A-4147-A177-3AD203B41FA5}">
                      <a16:colId xmlns:a16="http://schemas.microsoft.com/office/drawing/2014/main" val="3550032998"/>
                    </a:ext>
                  </a:extLst>
                </a:gridCol>
                <a:gridCol w="1391921">
                  <a:extLst>
                    <a:ext uri="{9D8B030D-6E8A-4147-A177-3AD203B41FA5}">
                      <a16:colId xmlns:a16="http://schemas.microsoft.com/office/drawing/2014/main" val="1499673727"/>
                    </a:ext>
                  </a:extLst>
                </a:gridCol>
                <a:gridCol w="1221425">
                  <a:extLst>
                    <a:ext uri="{9D8B030D-6E8A-4147-A177-3AD203B41FA5}">
                      <a16:colId xmlns:a16="http://schemas.microsoft.com/office/drawing/2014/main" val="2325145158"/>
                    </a:ext>
                  </a:extLst>
                </a:gridCol>
              </a:tblGrid>
              <a:tr h="263134">
                <a:tc>
                  <a:txBody>
                    <a:bodyPr/>
                    <a:lstStyle/>
                    <a:p>
                      <a:pPr algn="ctr"/>
                      <a:r>
                        <a:rPr lang="en-US" sz="1000" b="1" dirty="0"/>
                        <a:t>Year</a:t>
                      </a:r>
                      <a:endParaRPr lang="en-CA" sz="1000" b="1" dirty="0"/>
                    </a:p>
                  </a:txBody>
                  <a:tcPr>
                    <a:solidFill>
                      <a:schemeClr val="bg1">
                        <a:lumMod val="75000"/>
                      </a:schemeClr>
                    </a:solidFill>
                  </a:tcPr>
                </a:tc>
                <a:tc>
                  <a:txBody>
                    <a:bodyPr/>
                    <a:lstStyle/>
                    <a:p>
                      <a:pPr algn="ctr"/>
                      <a:r>
                        <a:rPr lang="en-US" sz="1000" b="1" dirty="0"/>
                        <a:t>Grant Description</a:t>
                      </a:r>
                      <a:endParaRPr lang="en-CA" sz="1000" b="1" dirty="0"/>
                    </a:p>
                  </a:txBody>
                  <a:tcPr>
                    <a:solidFill>
                      <a:schemeClr val="bg1">
                        <a:lumMod val="75000"/>
                      </a:schemeClr>
                    </a:solidFill>
                  </a:tcPr>
                </a:tc>
                <a:tc>
                  <a:txBody>
                    <a:bodyPr/>
                    <a:lstStyle/>
                    <a:p>
                      <a:pPr algn="ctr"/>
                      <a:r>
                        <a:rPr lang="en-US" sz="1000" b="1" dirty="0"/>
                        <a:t>Grant Amount</a:t>
                      </a:r>
                      <a:endParaRPr lang="en-CA" sz="1000" b="1" dirty="0"/>
                    </a:p>
                  </a:txBody>
                  <a:tcPr>
                    <a:solidFill>
                      <a:schemeClr val="bg1">
                        <a:lumMod val="75000"/>
                      </a:schemeClr>
                    </a:solidFill>
                  </a:tcPr>
                </a:tc>
                <a:extLst>
                  <a:ext uri="{0D108BD9-81ED-4DB2-BD59-A6C34878D82A}">
                    <a16:rowId xmlns:a16="http://schemas.microsoft.com/office/drawing/2014/main" val="706186900"/>
                  </a:ext>
                </a:extLst>
              </a:tr>
              <a:tr h="309303">
                <a:tc rowSpan="3">
                  <a:txBody>
                    <a:bodyPr/>
                    <a:lstStyle/>
                    <a:p>
                      <a:pPr algn="ctr"/>
                      <a:endParaRPr lang="en-US" sz="800" dirty="0"/>
                    </a:p>
                    <a:p>
                      <a:pPr algn="ctr"/>
                      <a:endParaRPr lang="en-US" sz="800" dirty="0"/>
                    </a:p>
                    <a:p>
                      <a:pPr algn="ctr"/>
                      <a:endParaRPr lang="en-US" sz="800" dirty="0"/>
                    </a:p>
                    <a:p>
                      <a:pPr algn="ctr"/>
                      <a:r>
                        <a:rPr lang="en-US" sz="800" dirty="0"/>
                        <a:t>2022</a:t>
                      </a:r>
                      <a:endParaRPr lang="en-CA" sz="800" dirty="0"/>
                    </a:p>
                  </a:txBody>
                  <a:tcPr>
                    <a:lnB w="12700" cap="flat" cmpd="sng" algn="ctr">
                      <a:solidFill>
                        <a:schemeClr val="tx1"/>
                      </a:solidFill>
                      <a:prstDash val="solid"/>
                      <a:round/>
                      <a:headEnd type="none" w="med" len="med"/>
                      <a:tailEnd type="none" w="med" len="med"/>
                    </a:lnB>
                  </a:tcPr>
                </a:tc>
                <a:tc>
                  <a:txBody>
                    <a:bodyPr/>
                    <a:lstStyle/>
                    <a:p>
                      <a:r>
                        <a:rPr lang="en-US" sz="800" dirty="0"/>
                        <a:t>Highway 11 Corridor</a:t>
                      </a:r>
                      <a:endParaRPr lang="en-CA" sz="800" dirty="0"/>
                    </a:p>
                  </a:txBody>
                  <a:tcPr/>
                </a:tc>
                <a:tc>
                  <a:txBody>
                    <a:bodyPr/>
                    <a:lstStyle/>
                    <a:p>
                      <a:pPr algn="ctr"/>
                      <a:r>
                        <a:rPr lang="en-CA" sz="800" dirty="0"/>
                        <a:t>$675,000</a:t>
                      </a:r>
                    </a:p>
                  </a:txBody>
                  <a:tcPr/>
                </a:tc>
                <a:extLst>
                  <a:ext uri="{0D108BD9-81ED-4DB2-BD59-A6C34878D82A}">
                    <a16:rowId xmlns:a16="http://schemas.microsoft.com/office/drawing/2014/main" val="1017369529"/>
                  </a:ext>
                </a:extLst>
              </a:tr>
              <a:tr h="309303">
                <a:tc vMerge="1">
                  <a:txBody>
                    <a:bodyPr/>
                    <a:lstStyle/>
                    <a:p>
                      <a:endParaRPr lang="en-CA" sz="800" dirty="0"/>
                    </a:p>
                  </a:txBody>
                  <a:tcPr/>
                </a:tc>
                <a:tc>
                  <a:txBody>
                    <a:bodyPr/>
                    <a:lstStyle/>
                    <a:p>
                      <a:r>
                        <a:rPr lang="en-US" sz="800" dirty="0"/>
                        <a:t>Arena Refurbishment</a:t>
                      </a:r>
                      <a:endParaRPr lang="en-CA" sz="800" dirty="0"/>
                    </a:p>
                  </a:txBody>
                  <a:tcPr/>
                </a:tc>
                <a:tc>
                  <a:txBody>
                    <a:bodyPr/>
                    <a:lstStyle/>
                    <a:p>
                      <a:pPr algn="ctr"/>
                      <a:r>
                        <a:rPr lang="en-US" sz="800" dirty="0"/>
                        <a:t>$888,768</a:t>
                      </a:r>
                      <a:endParaRPr lang="en-CA" sz="800" dirty="0"/>
                    </a:p>
                  </a:txBody>
                  <a:tcPr/>
                </a:tc>
                <a:extLst>
                  <a:ext uri="{0D108BD9-81ED-4DB2-BD59-A6C34878D82A}">
                    <a16:rowId xmlns:a16="http://schemas.microsoft.com/office/drawing/2014/main" val="3031085624"/>
                  </a:ext>
                </a:extLst>
              </a:tr>
              <a:tr h="309303">
                <a:tc vMerge="1">
                  <a:txBody>
                    <a:bodyPr/>
                    <a:lstStyle/>
                    <a:p>
                      <a:endParaRPr lang="en-CA" sz="800" dirty="0"/>
                    </a:p>
                  </a:txBody>
                  <a:tcPr/>
                </a:tc>
                <a:tc>
                  <a:txBody>
                    <a:bodyPr/>
                    <a:lstStyle/>
                    <a:p>
                      <a:r>
                        <a:rPr lang="en-US" sz="800" dirty="0"/>
                        <a:t>Park Lane Park </a:t>
                      </a:r>
                      <a:endParaRPr lang="en-CA" sz="800" dirty="0"/>
                    </a:p>
                  </a:txBody>
                  <a:tcPr/>
                </a:tc>
                <a:tc>
                  <a:txBody>
                    <a:bodyPr/>
                    <a:lstStyle/>
                    <a:p>
                      <a:pPr algn="ctr"/>
                      <a:r>
                        <a:rPr lang="en-CA" sz="800" dirty="0"/>
                        <a:t>$75,000</a:t>
                      </a:r>
                    </a:p>
                  </a:txBody>
                  <a:tcPr/>
                </a:tc>
                <a:extLst>
                  <a:ext uri="{0D108BD9-81ED-4DB2-BD59-A6C34878D82A}">
                    <a16:rowId xmlns:a16="http://schemas.microsoft.com/office/drawing/2014/main" val="3217516139"/>
                  </a:ext>
                </a:extLst>
              </a:tr>
              <a:tr h="309303">
                <a:tc>
                  <a:txBody>
                    <a:bodyPr/>
                    <a:lstStyle/>
                    <a:p>
                      <a:pPr algn="ctr"/>
                      <a:r>
                        <a:rPr lang="en-US" sz="800" b="1" dirty="0"/>
                        <a:t>TOTAL</a:t>
                      </a:r>
                      <a:endParaRPr lang="en-CA" sz="800" b="1" dirty="0"/>
                    </a:p>
                  </a:txBody>
                  <a:tcPr>
                    <a:lnT w="12700" cap="flat" cmpd="sng" algn="ctr">
                      <a:solidFill>
                        <a:schemeClr val="tx1"/>
                      </a:solidFill>
                      <a:prstDash val="solid"/>
                      <a:round/>
                      <a:headEnd type="none" w="med" len="med"/>
                      <a:tailEnd type="none" w="med" len="med"/>
                    </a:lnT>
                  </a:tcPr>
                </a:tc>
                <a:tc>
                  <a:txBody>
                    <a:bodyPr/>
                    <a:lstStyle/>
                    <a:p>
                      <a:endParaRPr lang="en-CA" sz="800" dirty="0"/>
                    </a:p>
                  </a:txBody>
                  <a:tcPr/>
                </a:tc>
                <a:tc>
                  <a:txBody>
                    <a:bodyPr/>
                    <a:lstStyle/>
                    <a:p>
                      <a:pPr algn="ctr"/>
                      <a:r>
                        <a:rPr lang="en-CA" sz="800" b="1" dirty="0"/>
                        <a:t>$1,638,768</a:t>
                      </a:r>
                    </a:p>
                  </a:txBody>
                  <a:tcPr/>
                </a:tc>
                <a:extLst>
                  <a:ext uri="{0D108BD9-81ED-4DB2-BD59-A6C34878D82A}">
                    <a16:rowId xmlns:a16="http://schemas.microsoft.com/office/drawing/2014/main" val="2259089616"/>
                  </a:ext>
                </a:extLst>
              </a:tr>
            </a:tbl>
          </a:graphicData>
        </a:graphic>
      </p:graphicFrame>
    </p:spTree>
    <p:extLst>
      <p:ext uri="{BB962C8B-B14F-4D97-AF65-F5344CB8AC3E}">
        <p14:creationId xmlns:p14="http://schemas.microsoft.com/office/powerpoint/2010/main" val="381144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8</a:t>
            </a:fld>
            <a:endParaRPr dirty="0"/>
          </a:p>
        </p:txBody>
      </p:sp>
      <p:sp>
        <p:nvSpPr>
          <p:cNvPr id="103" name="Google Shape;103;p14"/>
          <p:cNvSpPr txBox="1">
            <a:spLocks noGrp="1"/>
          </p:cNvSpPr>
          <p:nvPr>
            <p:ph type="ctrTitle" idx="4294967295"/>
          </p:nvPr>
        </p:nvSpPr>
        <p:spPr>
          <a:xfrm>
            <a:off x="32543" y="35176"/>
            <a:ext cx="4990305" cy="609431"/>
          </a:xfrm>
          <a:prstGeom prst="rect">
            <a:avLst/>
          </a:prstGeom>
          <a:solidFill>
            <a:schemeClr val="accent4"/>
          </a:solidFill>
        </p:spPr>
        <p:txBody>
          <a:bodyPr spcFirstLastPara="1" wrap="square" lIns="91425" tIns="91425" rIns="91425" bIns="91425" anchor="ctr" anchorCtr="0">
            <a:noAutofit/>
          </a:bodyPr>
          <a:lstStyle/>
          <a:p>
            <a:r>
              <a:rPr lang="en-CA" sz="2800" dirty="0"/>
              <a:t>R</a:t>
            </a:r>
            <a:r>
              <a:rPr lang="en" sz="2800" dirty="0"/>
              <a:t>ecreation department</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CE529EA4-C8B5-38B4-558E-5EBF2A12B3A3}"/>
              </a:ext>
            </a:extLst>
          </p:cNvPr>
          <p:cNvGraphicFramePr/>
          <p:nvPr>
            <p:extLst>
              <p:ext uri="{D42A27DB-BD31-4B8C-83A1-F6EECF244321}">
                <p14:modId xmlns:p14="http://schemas.microsoft.com/office/powerpoint/2010/main" val="450835308"/>
              </p:ext>
            </p:extLst>
          </p:nvPr>
        </p:nvGraphicFramePr>
        <p:xfrm>
          <a:off x="495300" y="869950"/>
          <a:ext cx="7924006" cy="314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78A4EDC-6740-C0E3-5409-DF3F2E8F9191}"/>
              </a:ext>
            </a:extLst>
          </p:cNvPr>
          <p:cNvPicPr>
            <a:picLocks noChangeAspect="1"/>
          </p:cNvPicPr>
          <p:nvPr/>
        </p:nvPicPr>
        <p:blipFill>
          <a:blip r:embed="rId8"/>
          <a:stretch>
            <a:fillRect/>
          </a:stretch>
        </p:blipFill>
        <p:spPr>
          <a:xfrm>
            <a:off x="2206515" y="1715014"/>
            <a:ext cx="1160416" cy="869949"/>
          </a:xfrm>
          <a:prstGeom prst="rect">
            <a:avLst/>
          </a:prstGeom>
        </p:spPr>
      </p:pic>
      <p:pic>
        <p:nvPicPr>
          <p:cNvPr id="3074" name="Picture 2" descr="Welcome to NIRSA: Leaders in Collegiate Recreation">
            <a:extLst>
              <a:ext uri="{FF2B5EF4-FFF2-40B4-BE49-F238E27FC236}">
                <a16:creationId xmlns:a16="http://schemas.microsoft.com/office/drawing/2014/main" id="{1C3D2A56-0FB0-6C3C-2D8E-B6CD4CFF5F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615" y="3525111"/>
            <a:ext cx="1003148" cy="86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0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3" name="Google Shape;85;p13">
            <a:extLst>
              <a:ext uri="{FF2B5EF4-FFF2-40B4-BE49-F238E27FC236}">
                <a16:creationId xmlns:a16="http://schemas.microsoft.com/office/drawing/2014/main" id="{0A27BAA9-4F3B-F783-2D91-D28CA7538382}"/>
              </a:ext>
            </a:extLst>
          </p:cNvPr>
          <p:cNvSpPr/>
          <p:nvPr/>
        </p:nvSpPr>
        <p:spPr>
          <a:xfrm>
            <a:off x="26750" y="4525320"/>
            <a:ext cx="9117250" cy="60943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6" name="Google Shape;95;p13">
            <a:extLst>
              <a:ext uri="{FF2B5EF4-FFF2-40B4-BE49-F238E27FC236}">
                <a16:creationId xmlns:a16="http://schemas.microsoft.com/office/drawing/2014/main" id="{C2F55DCD-5B55-2B44-45D5-B91715708C1E}"/>
              </a:ext>
            </a:extLst>
          </p:cNvPr>
          <p:cNvSpPr txBox="1">
            <a:spLocks noGrp="1"/>
          </p:cNvSpPr>
          <p:nvPr>
            <p:ph type="sldNum" idx="12"/>
          </p:nvPr>
        </p:nvSpPr>
        <p:spPr>
          <a:xfrm>
            <a:off x="8491870" y="4735032"/>
            <a:ext cx="652130" cy="408467"/>
          </a:xfrm>
          <a:prstGeom prst="rect">
            <a:avLst/>
          </a:prstGeom>
        </p:spPr>
        <p:txBody>
          <a:bodyPr spcFirstLastPara="1" wrap="square" lIns="91425" tIns="91425" rIns="91425" bIns="91425" anchor="t" anchorCtr="0">
            <a:noAutofit/>
          </a:bodyPr>
          <a:lstStyle/>
          <a:p>
            <a:fld id="{00000000-1234-1234-1234-123412341234}" type="slidenum">
              <a:rPr lang="en"/>
              <a:pPr/>
              <a:t>9</a:t>
            </a:fld>
            <a:endParaRPr dirty="0"/>
          </a:p>
        </p:txBody>
      </p:sp>
      <p:sp>
        <p:nvSpPr>
          <p:cNvPr id="103" name="Google Shape;103;p14"/>
          <p:cNvSpPr txBox="1">
            <a:spLocks noGrp="1"/>
          </p:cNvSpPr>
          <p:nvPr>
            <p:ph type="ctrTitle" idx="4294967295"/>
          </p:nvPr>
        </p:nvSpPr>
        <p:spPr>
          <a:xfrm>
            <a:off x="32543" y="35176"/>
            <a:ext cx="4990305" cy="609431"/>
          </a:xfrm>
          <a:prstGeom prst="rect">
            <a:avLst/>
          </a:prstGeom>
          <a:solidFill>
            <a:schemeClr val="accent4"/>
          </a:solidFill>
        </p:spPr>
        <p:txBody>
          <a:bodyPr spcFirstLastPara="1" wrap="square" lIns="91425" tIns="91425" rIns="91425" bIns="91425" anchor="ctr" anchorCtr="0">
            <a:noAutofit/>
          </a:bodyPr>
          <a:lstStyle/>
          <a:p>
            <a:r>
              <a:rPr lang="en-CA" sz="2800" dirty="0"/>
              <a:t>R</a:t>
            </a:r>
            <a:r>
              <a:rPr lang="en" sz="2800" dirty="0"/>
              <a:t>ecreation department</a:t>
            </a:r>
            <a:endParaRPr sz="2800" dirty="0"/>
          </a:p>
        </p:txBody>
      </p:sp>
      <p:cxnSp>
        <p:nvCxnSpPr>
          <p:cNvPr id="17" name="Straight Connector 16">
            <a:extLst>
              <a:ext uri="{FF2B5EF4-FFF2-40B4-BE49-F238E27FC236}">
                <a16:creationId xmlns:a16="http://schemas.microsoft.com/office/drawing/2014/main" id="{FDDCB006-8C49-EC00-BF2E-4A92B506EB0B}"/>
              </a:ext>
            </a:extLst>
          </p:cNvPr>
          <p:cNvCxnSpPr/>
          <p:nvPr/>
        </p:nvCxnSpPr>
        <p:spPr>
          <a:xfrm>
            <a:off x="26750" y="4525320"/>
            <a:ext cx="9117250" cy="0"/>
          </a:xfrm>
          <a:prstGeom prst="line">
            <a:avLst/>
          </a:prstGeom>
          <a:ln w="44450">
            <a:solidFill>
              <a:srgbClr val="BEC13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6B9B541-B8DB-591A-5B62-DB5416EC98A9}"/>
              </a:ext>
            </a:extLst>
          </p:cNvPr>
          <p:cNvSpPr/>
          <p:nvPr/>
        </p:nvSpPr>
        <p:spPr>
          <a:xfrm>
            <a:off x="0" y="0"/>
            <a:ext cx="9144000" cy="51435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82E229CA-8240-1F9D-9062-56580721AACB}"/>
              </a:ext>
            </a:extLst>
          </p:cNvPr>
          <p:cNvGraphicFramePr/>
          <p:nvPr>
            <p:extLst>
              <p:ext uri="{D42A27DB-BD31-4B8C-83A1-F6EECF244321}">
                <p14:modId xmlns:p14="http://schemas.microsoft.com/office/powerpoint/2010/main" val="484029471"/>
              </p:ext>
            </p:extLst>
          </p:nvPr>
        </p:nvGraphicFramePr>
        <p:xfrm>
          <a:off x="825500" y="1683935"/>
          <a:ext cx="6400800"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ommunity Groups / City of St. Albert">
            <a:extLst>
              <a:ext uri="{FF2B5EF4-FFF2-40B4-BE49-F238E27FC236}">
                <a16:creationId xmlns:a16="http://schemas.microsoft.com/office/drawing/2014/main" id="{53211151-1A67-A27A-5C49-2C6D243E4B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0384" y="3220315"/>
            <a:ext cx="2928366"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316377"/>
      </p:ext>
    </p:extLst>
  </p:cSld>
  <p:clrMapOvr>
    <a:masterClrMapping/>
  </p:clrMapOvr>
</p:sld>
</file>

<file path=ppt/theme/theme1.xml><?xml version="1.0" encoding="utf-8"?>
<a:theme xmlns:a="http://schemas.openxmlformats.org/drawingml/2006/main" name="Parcel">
  <a:themeElements>
    <a:clrScheme name="Custom 11">
      <a:dk1>
        <a:srgbClr val="000000"/>
      </a:dk1>
      <a:lt1>
        <a:srgbClr val="FFFFFF"/>
      </a:lt1>
      <a:dk2>
        <a:srgbClr val="4A5356"/>
      </a:dk2>
      <a:lt2>
        <a:srgbClr val="E8E3CE"/>
      </a:lt2>
      <a:accent1>
        <a:srgbClr val="1BB105"/>
      </a:accent1>
      <a:accent2>
        <a:srgbClr val="60DF20"/>
      </a:accent2>
      <a:accent3>
        <a:srgbClr val="DCF282"/>
      </a:accent3>
      <a:accent4>
        <a:srgbClr val="FFFF00"/>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spDef>
      <a:spPr>
        <a:solidFill>
          <a:schemeClr val="accent1"/>
        </a:solidFill>
        <a:ln>
          <a:noFill/>
        </a:ln>
      </a:spPr>
      <a:bodyPr spcFirstLastPara="1" wrap="square" lIns="91425" tIns="91425" rIns="91425" bIns="91425" anchor="ctr" anchorCtr="0">
        <a:noAutofit/>
      </a:bodyPr>
      <a:lstStyle>
        <a:defPPr algn="l">
          <a:defRPr/>
        </a:defPPr>
      </a:lstStyle>
    </a:spDef>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8827</TotalTime>
  <Words>1102</Words>
  <Application>Microsoft Office PowerPoint</Application>
  <PresentationFormat>On-screen Show (16:9)</PresentationFormat>
  <Paragraphs>367</Paragraphs>
  <Slides>22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Gill Sans MT</vt:lpstr>
      <vt:lpstr>Arial</vt:lpstr>
      <vt:lpstr>Quattrocento Sans</vt:lpstr>
      <vt:lpstr>Lora</vt:lpstr>
      <vt:lpstr>Parcel</vt:lpstr>
      <vt:lpstr>Acrobat Document</vt:lpstr>
      <vt:lpstr>Black River-Matheson Municipal Operations Who Does What?</vt:lpstr>
      <vt:lpstr>PowerPoint Presentation</vt:lpstr>
      <vt:lpstr>Municipal Departments</vt:lpstr>
      <vt:lpstr>Library services</vt:lpstr>
      <vt:lpstr>Library services</vt:lpstr>
      <vt:lpstr>Office of the CAO</vt:lpstr>
      <vt:lpstr>Office of the CAO</vt:lpstr>
      <vt:lpstr>Recreation department</vt:lpstr>
      <vt:lpstr>Recreation department</vt:lpstr>
      <vt:lpstr>Public Works department</vt:lpstr>
      <vt:lpstr>Public Works department</vt:lpstr>
      <vt:lpstr>Fire department</vt:lpstr>
      <vt:lpstr>Fire department</vt:lpstr>
      <vt:lpstr>administration department</vt:lpstr>
      <vt:lpstr>administration department</vt:lpstr>
      <vt:lpstr>Municipal Master plan</vt:lpstr>
      <vt:lpstr>Municipal Master plan</vt:lpstr>
      <vt:lpstr>Municipal Master plan 2023</vt:lpstr>
      <vt:lpstr>Municipal Master plan 2023-Cont’d</vt:lpstr>
      <vt:lpstr>Municipal Master plan 2023-Cont’d</vt:lpstr>
      <vt:lpstr>Municipal Master plan 2024-2027 Parking Lot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BRM Treasurer</dc:creator>
  <cp:lastModifiedBy>Cassandra Child</cp:lastModifiedBy>
  <cp:revision>75</cp:revision>
  <cp:lastPrinted>2022-11-14T16:44:22Z</cp:lastPrinted>
  <dcterms:modified xsi:type="dcterms:W3CDTF">2023-02-15T21:00:02Z</dcterms:modified>
</cp:coreProperties>
</file>